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5" r:id="rId3"/>
    <p:sldId id="267" r:id="rId4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963"/>
    <a:srgbClr val="CCFF99"/>
    <a:srgbClr val="FF99FF"/>
    <a:srgbClr val="FF66CC"/>
    <a:srgbClr val="F20000"/>
    <a:srgbClr val="E20000"/>
    <a:srgbClr val="EE0400"/>
    <a:srgbClr val="EE0000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7173" autoAdjust="0"/>
  </p:normalViewPr>
  <p:slideViewPr>
    <p:cSldViewPr snapToGrid="0">
      <p:cViewPr>
        <p:scale>
          <a:sx n="107" d="100"/>
          <a:sy n="107" d="100"/>
        </p:scale>
        <p:origin x="-9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56473-424F-4146-A855-DF812869F1F6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6CD15-ACB6-4EE5-8FFA-3242392F6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37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CD15-ACB6-4EE5-8FFA-3242392F61B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5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CD15-ACB6-4EE5-8FFA-3242392F61B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32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98D9-DEB6-4D88-91F7-A9FE4E2936D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68C8-10FF-484D-9D4A-78F35324B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53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98D9-DEB6-4D88-91F7-A9FE4E2936D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68C8-10FF-484D-9D4A-78F35324B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48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98D9-DEB6-4D88-91F7-A9FE4E2936D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68C8-10FF-484D-9D4A-78F35324B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82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98D9-DEB6-4D88-91F7-A9FE4E2936D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68C8-10FF-484D-9D4A-78F35324B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06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98D9-DEB6-4D88-91F7-A9FE4E2936D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68C8-10FF-484D-9D4A-78F35324B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87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98D9-DEB6-4D88-91F7-A9FE4E2936D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68C8-10FF-484D-9D4A-78F35324B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62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98D9-DEB6-4D88-91F7-A9FE4E2936D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68C8-10FF-484D-9D4A-78F35324B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08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98D9-DEB6-4D88-91F7-A9FE4E2936D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68C8-10FF-484D-9D4A-78F35324B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54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98D9-DEB6-4D88-91F7-A9FE4E2936D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68C8-10FF-484D-9D4A-78F35324B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1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98D9-DEB6-4D88-91F7-A9FE4E2936D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68C8-10FF-484D-9D4A-78F35324B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70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98D9-DEB6-4D88-91F7-A9FE4E2936D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68C8-10FF-484D-9D4A-78F35324B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61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198D9-DEB6-4D88-91F7-A9FE4E2936D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768C8-10FF-484D-9D4A-78F35324BF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4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13.wdp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9" Type="http://schemas.openxmlformats.org/officeDocument/2006/relationships/image" Target="../media/image29.png"/><Relationship Id="rId21" Type="http://schemas.microsoft.com/office/2007/relationships/hdphoto" Target="../media/hdphoto17.wdp"/><Relationship Id="rId34" Type="http://schemas.openxmlformats.org/officeDocument/2006/relationships/image" Target="../media/image26.png"/><Relationship Id="rId42" Type="http://schemas.microsoft.com/office/2007/relationships/hdphoto" Target="../media/hdphoto27.wdp"/><Relationship Id="rId47" Type="http://schemas.openxmlformats.org/officeDocument/2006/relationships/image" Target="../media/image8.png"/><Relationship Id="rId50" Type="http://schemas.openxmlformats.org/officeDocument/2006/relationships/image" Target="../media/image34.png"/><Relationship Id="rId55" Type="http://schemas.microsoft.com/office/2007/relationships/hdphoto" Target="../media/hdphoto33.wdp"/><Relationship Id="rId63" Type="http://schemas.openxmlformats.org/officeDocument/2006/relationships/image" Target="../media/image42.png"/><Relationship Id="rId68" Type="http://schemas.microsoft.com/office/2007/relationships/hdphoto" Target="../media/hdphoto38.wdp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9" Type="http://schemas.microsoft.com/office/2007/relationships/hdphoto" Target="../media/hdphoto2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37" Type="http://schemas.openxmlformats.org/officeDocument/2006/relationships/image" Target="../media/image28.png"/><Relationship Id="rId40" Type="http://schemas.microsoft.com/office/2007/relationships/hdphoto" Target="../media/hdphoto26.wdp"/><Relationship Id="rId45" Type="http://schemas.openxmlformats.org/officeDocument/2006/relationships/image" Target="../media/image32.png"/><Relationship Id="rId53" Type="http://schemas.microsoft.com/office/2007/relationships/hdphoto" Target="../media/hdphoto32.wdp"/><Relationship Id="rId58" Type="http://schemas.openxmlformats.org/officeDocument/2006/relationships/image" Target="../media/image39.png"/><Relationship Id="rId66" Type="http://schemas.microsoft.com/office/2007/relationships/hdphoto" Target="../media/hdphoto37.wdp"/><Relationship Id="rId5" Type="http://schemas.openxmlformats.org/officeDocument/2006/relationships/image" Target="../media/image11.png"/><Relationship Id="rId15" Type="http://schemas.microsoft.com/office/2007/relationships/hdphoto" Target="../media/hdphoto14.wdp"/><Relationship Id="rId23" Type="http://schemas.microsoft.com/office/2007/relationships/hdphoto" Target="../media/hdphoto18.wdp"/><Relationship Id="rId28" Type="http://schemas.openxmlformats.org/officeDocument/2006/relationships/image" Target="../media/image23.png"/><Relationship Id="rId36" Type="http://schemas.microsoft.com/office/2007/relationships/hdphoto" Target="../media/hdphoto24.wdp"/><Relationship Id="rId49" Type="http://schemas.microsoft.com/office/2007/relationships/hdphoto" Target="../media/hdphoto30.wdp"/><Relationship Id="rId57" Type="http://schemas.openxmlformats.org/officeDocument/2006/relationships/image" Target="../media/image38.png"/><Relationship Id="rId61" Type="http://schemas.openxmlformats.org/officeDocument/2006/relationships/image" Target="../media/image41.png"/><Relationship Id="rId10" Type="http://schemas.openxmlformats.org/officeDocument/2006/relationships/image" Target="../media/image14.png"/><Relationship Id="rId19" Type="http://schemas.microsoft.com/office/2007/relationships/hdphoto" Target="../media/hdphoto16.wdp"/><Relationship Id="rId31" Type="http://schemas.microsoft.com/office/2007/relationships/hdphoto" Target="../media/hdphoto22.wdp"/><Relationship Id="rId44" Type="http://schemas.microsoft.com/office/2007/relationships/hdphoto" Target="../media/hdphoto28.wdp"/><Relationship Id="rId52" Type="http://schemas.openxmlformats.org/officeDocument/2006/relationships/image" Target="../media/image35.png"/><Relationship Id="rId60" Type="http://schemas.microsoft.com/office/2007/relationships/hdphoto" Target="../media/hdphoto34.wdp"/><Relationship Id="rId65" Type="http://schemas.openxmlformats.org/officeDocument/2006/relationships/image" Target="../media/image43.png"/><Relationship Id="rId4" Type="http://schemas.microsoft.com/office/2007/relationships/hdphoto" Target="../media/hdphoto9.wdp"/><Relationship Id="rId9" Type="http://schemas.microsoft.com/office/2007/relationships/hdphoto" Target="../media/hdphoto11.wdp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microsoft.com/office/2007/relationships/hdphoto" Target="../media/hdphoto20.wdp"/><Relationship Id="rId30" Type="http://schemas.openxmlformats.org/officeDocument/2006/relationships/image" Target="../media/image24.png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image" Target="../media/image33.png"/><Relationship Id="rId56" Type="http://schemas.openxmlformats.org/officeDocument/2006/relationships/image" Target="../media/image37.png"/><Relationship Id="rId64" Type="http://schemas.microsoft.com/office/2007/relationships/hdphoto" Target="../media/hdphoto36.wdp"/><Relationship Id="rId69" Type="http://schemas.openxmlformats.org/officeDocument/2006/relationships/image" Target="../media/image45.png"/><Relationship Id="rId8" Type="http://schemas.openxmlformats.org/officeDocument/2006/relationships/image" Target="../media/image13.png"/><Relationship Id="rId51" Type="http://schemas.microsoft.com/office/2007/relationships/hdphoto" Target="../media/hdphoto31.wdp"/><Relationship Id="rId3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microsoft.com/office/2007/relationships/hdphoto" Target="../media/hdphoto15.wdp"/><Relationship Id="rId25" Type="http://schemas.microsoft.com/office/2007/relationships/hdphoto" Target="../media/hdphoto19.wdp"/><Relationship Id="rId33" Type="http://schemas.microsoft.com/office/2007/relationships/hdphoto" Target="../media/hdphoto23.wdp"/><Relationship Id="rId38" Type="http://schemas.microsoft.com/office/2007/relationships/hdphoto" Target="../media/hdphoto25.wdp"/><Relationship Id="rId46" Type="http://schemas.microsoft.com/office/2007/relationships/hdphoto" Target="../media/hdphoto29.wdp"/><Relationship Id="rId59" Type="http://schemas.openxmlformats.org/officeDocument/2006/relationships/image" Target="../media/image40.png"/><Relationship Id="rId67" Type="http://schemas.openxmlformats.org/officeDocument/2006/relationships/image" Target="../media/image44.png"/><Relationship Id="rId20" Type="http://schemas.openxmlformats.org/officeDocument/2006/relationships/image" Target="../media/image19.png"/><Relationship Id="rId41" Type="http://schemas.openxmlformats.org/officeDocument/2006/relationships/image" Target="../media/image30.png"/><Relationship Id="rId54" Type="http://schemas.openxmlformats.org/officeDocument/2006/relationships/image" Target="../media/image36.png"/><Relationship Id="rId62" Type="http://schemas.microsoft.com/office/2007/relationships/hdphoto" Target="../media/hdphoto35.wdp"/><Relationship Id="rId70" Type="http://schemas.microsoft.com/office/2007/relationships/hdphoto" Target="../media/hdphoto39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4.png"/><Relationship Id="rId26" Type="http://schemas.microsoft.com/office/2007/relationships/hdphoto" Target="../media/hdphoto28.wdp"/><Relationship Id="rId39" Type="http://schemas.openxmlformats.org/officeDocument/2006/relationships/image" Target="../media/image61.png"/><Relationship Id="rId21" Type="http://schemas.openxmlformats.org/officeDocument/2006/relationships/image" Target="../media/image55.png"/><Relationship Id="rId34" Type="http://schemas.microsoft.com/office/2007/relationships/hdphoto" Target="../media/hdphoto51.wdp"/><Relationship Id="rId42" Type="http://schemas.openxmlformats.org/officeDocument/2006/relationships/image" Target="../media/image62.png"/><Relationship Id="rId47" Type="http://schemas.microsoft.com/office/2007/relationships/hdphoto" Target="../media/hdphoto57.wdp"/><Relationship Id="rId50" Type="http://schemas.openxmlformats.org/officeDocument/2006/relationships/image" Target="../media/image66.png"/><Relationship Id="rId55" Type="http://schemas.microsoft.com/office/2007/relationships/hdphoto" Target="../media/hdphoto61.wdp"/><Relationship Id="rId7" Type="http://schemas.openxmlformats.org/officeDocument/2006/relationships/image" Target="../media/image48.png"/><Relationship Id="rId12" Type="http://schemas.microsoft.com/office/2007/relationships/hdphoto" Target="../media/hdphoto44.wdp"/><Relationship Id="rId17" Type="http://schemas.microsoft.com/office/2007/relationships/hdphoto" Target="../media/hdphoto46.wdp"/><Relationship Id="rId25" Type="http://schemas.openxmlformats.org/officeDocument/2006/relationships/image" Target="../media/image31.png"/><Relationship Id="rId33" Type="http://schemas.openxmlformats.org/officeDocument/2006/relationships/image" Target="../media/image58.png"/><Relationship Id="rId38" Type="http://schemas.microsoft.com/office/2007/relationships/hdphoto" Target="../media/hdphoto53.wdp"/><Relationship Id="rId46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png"/><Relationship Id="rId20" Type="http://schemas.openxmlformats.org/officeDocument/2006/relationships/image" Target="../media/image12.png"/><Relationship Id="rId29" Type="http://schemas.openxmlformats.org/officeDocument/2006/relationships/image" Target="../media/image56.png"/><Relationship Id="rId41" Type="http://schemas.openxmlformats.org/officeDocument/2006/relationships/image" Target="../media/image26.png"/><Relationship Id="rId54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1.wdp"/><Relationship Id="rId11" Type="http://schemas.openxmlformats.org/officeDocument/2006/relationships/image" Target="../media/image50.png"/><Relationship Id="rId24" Type="http://schemas.microsoft.com/office/2007/relationships/hdphoto" Target="../media/hdphoto22.wdp"/><Relationship Id="rId32" Type="http://schemas.microsoft.com/office/2007/relationships/hdphoto" Target="../media/hdphoto50.wdp"/><Relationship Id="rId37" Type="http://schemas.openxmlformats.org/officeDocument/2006/relationships/image" Target="../media/image60.png"/><Relationship Id="rId40" Type="http://schemas.microsoft.com/office/2007/relationships/hdphoto" Target="../media/hdphoto54.wdp"/><Relationship Id="rId45" Type="http://schemas.microsoft.com/office/2007/relationships/hdphoto" Target="../media/hdphoto56.wdp"/><Relationship Id="rId53" Type="http://schemas.microsoft.com/office/2007/relationships/hdphoto" Target="../media/hdphoto60.wdp"/><Relationship Id="rId5" Type="http://schemas.openxmlformats.org/officeDocument/2006/relationships/image" Target="../media/image47.png"/><Relationship Id="rId15" Type="http://schemas.openxmlformats.org/officeDocument/2006/relationships/image" Target="../media/image52.png"/><Relationship Id="rId23" Type="http://schemas.openxmlformats.org/officeDocument/2006/relationships/image" Target="../media/image24.png"/><Relationship Id="rId28" Type="http://schemas.microsoft.com/office/2007/relationships/hdphoto" Target="../media/hdphoto29.wdp"/><Relationship Id="rId36" Type="http://schemas.microsoft.com/office/2007/relationships/hdphoto" Target="../media/hdphoto52.wdp"/><Relationship Id="rId49" Type="http://schemas.microsoft.com/office/2007/relationships/hdphoto" Target="../media/hdphoto58.wdp"/><Relationship Id="rId10" Type="http://schemas.microsoft.com/office/2007/relationships/hdphoto" Target="../media/hdphoto43.wdp"/><Relationship Id="rId19" Type="http://schemas.microsoft.com/office/2007/relationships/hdphoto" Target="../media/hdphoto47.wdp"/><Relationship Id="rId31" Type="http://schemas.openxmlformats.org/officeDocument/2006/relationships/image" Target="../media/image57.png"/><Relationship Id="rId44" Type="http://schemas.openxmlformats.org/officeDocument/2006/relationships/image" Target="../media/image63.png"/><Relationship Id="rId52" Type="http://schemas.openxmlformats.org/officeDocument/2006/relationships/image" Target="../media/image67.png"/><Relationship Id="rId4" Type="http://schemas.microsoft.com/office/2007/relationships/hdphoto" Target="../media/hdphoto40.wdp"/><Relationship Id="rId9" Type="http://schemas.openxmlformats.org/officeDocument/2006/relationships/image" Target="../media/image49.png"/><Relationship Id="rId14" Type="http://schemas.microsoft.com/office/2007/relationships/hdphoto" Target="../media/hdphoto45.wdp"/><Relationship Id="rId22" Type="http://schemas.microsoft.com/office/2007/relationships/hdphoto" Target="../media/hdphoto48.wdp"/><Relationship Id="rId27" Type="http://schemas.openxmlformats.org/officeDocument/2006/relationships/image" Target="../media/image32.png"/><Relationship Id="rId30" Type="http://schemas.microsoft.com/office/2007/relationships/hdphoto" Target="../media/hdphoto49.wdp"/><Relationship Id="rId35" Type="http://schemas.openxmlformats.org/officeDocument/2006/relationships/image" Target="../media/image59.png"/><Relationship Id="rId43" Type="http://schemas.microsoft.com/office/2007/relationships/hdphoto" Target="../media/hdphoto55.wdp"/><Relationship Id="rId48" Type="http://schemas.openxmlformats.org/officeDocument/2006/relationships/image" Target="../media/image65.png"/><Relationship Id="rId8" Type="http://schemas.microsoft.com/office/2007/relationships/hdphoto" Target="../media/hdphoto42.wdp"/><Relationship Id="rId51" Type="http://schemas.microsoft.com/office/2007/relationships/hdphoto" Target="../media/hdphoto59.wdp"/><Relationship Id="rId3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C:\Users\1110969\Desktop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75">
                        <a14:foregroundMark x1="53125" y1="10204" x2="59375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60" y="1005418"/>
            <a:ext cx="224648" cy="2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図 8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732"/>
          <a:stretch/>
        </p:blipFill>
        <p:spPr>
          <a:xfrm>
            <a:off x="3301789" y="805104"/>
            <a:ext cx="823647" cy="804621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05"/>
          <a:stretch/>
        </p:blipFill>
        <p:spPr>
          <a:xfrm>
            <a:off x="609916" y="2566689"/>
            <a:ext cx="1655098" cy="2599434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298"/>
          <a:stretch/>
        </p:blipFill>
        <p:spPr>
          <a:xfrm>
            <a:off x="5044381" y="3076352"/>
            <a:ext cx="1411548" cy="3261690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/>
          <a:stretch/>
        </p:blipFill>
        <p:spPr>
          <a:xfrm>
            <a:off x="991472" y="4925665"/>
            <a:ext cx="1221292" cy="1759338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38" y="2159722"/>
            <a:ext cx="1063833" cy="1418442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7344431" y="345348"/>
            <a:ext cx="1042660" cy="6420343"/>
            <a:chOff x="7344431" y="345348"/>
            <a:chExt cx="1042660" cy="6420343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7350617" y="345348"/>
              <a:ext cx="1030289" cy="6420343"/>
              <a:chOff x="2330942" y="345348"/>
              <a:chExt cx="1030289" cy="6420343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51"/>
              <a:stretch/>
            </p:blipFill>
            <p:spPr>
              <a:xfrm>
                <a:off x="2334209" y="918044"/>
                <a:ext cx="702208" cy="1115282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1481" y="2288649"/>
                <a:ext cx="351573" cy="468763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1079" y="5661117"/>
                <a:ext cx="351573" cy="468763"/>
              </a:xfrm>
              <a:prstGeom prst="rect">
                <a:avLst/>
              </a:prstGeom>
            </p:spPr>
          </p:pic>
          <p:pic>
            <p:nvPicPr>
              <p:cNvPr id="8" name="図 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2416"/>
              <a:stretch/>
            </p:blipFill>
            <p:spPr>
              <a:xfrm>
                <a:off x="2792653" y="4545835"/>
                <a:ext cx="565312" cy="1115282"/>
              </a:xfrm>
              <a:prstGeom prst="rect">
                <a:avLst/>
              </a:prstGeom>
            </p:spPr>
          </p:pic>
          <p:grpSp>
            <p:nvGrpSpPr>
              <p:cNvPr id="9" name="グループ化 8"/>
              <p:cNvGrpSpPr/>
              <p:nvPr/>
            </p:nvGrpSpPr>
            <p:grpSpPr>
              <a:xfrm>
                <a:off x="2330942" y="345348"/>
                <a:ext cx="1030289" cy="6420343"/>
                <a:chOff x="2902442" y="345348"/>
                <a:chExt cx="1030289" cy="6420343"/>
              </a:xfrm>
            </p:grpSpPr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3015843" y="552518"/>
                  <a:ext cx="800219" cy="303583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ja-JP" altLang="en-US" sz="2000" b="1" dirty="0" smtClean="0">
                      <a:ln w="18000">
                        <a:solidFill>
                          <a:schemeClr val="accent2">
                            <a:satMod val="140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女性</a:t>
                  </a:r>
                  <a:r>
                    <a:rPr lang="ja-JP" altLang="en-US" sz="2000" b="1" dirty="0" smtClean="0">
                      <a:ln w="18000">
                        <a:solidFill>
                          <a:schemeClr val="accent2">
                            <a:satMod val="140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も活躍している</a:t>
                  </a:r>
                  <a:endParaRPr lang="en-US" altLang="ja-JP" sz="2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r>
                    <a:rPr lang="ja-JP" altLang="en-US" sz="2000" b="1" dirty="0">
                      <a:ln w="18000">
                        <a:solidFill>
                          <a:schemeClr val="accent2">
                            <a:satMod val="140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　</a:t>
                  </a:r>
                  <a:r>
                    <a:rPr lang="ja-JP" altLang="en-US" sz="2000" b="1" dirty="0" smtClean="0">
                      <a:ln w="18000">
                        <a:solidFill>
                          <a:schemeClr val="accent2">
                            <a:satMod val="140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　　　　　　現場です</a:t>
                  </a:r>
                  <a:endParaRPr kumimoji="1" lang="en-US" altLang="ja-JP" sz="2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pic>
              <p:nvPicPr>
                <p:cNvPr id="11" name="Picture 2" descr="C:\Users\1110969\Desktop\5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96875">
                              <a14:foregroundMark x1="53125" y1="10204" x2="59375" y2="2857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4917" y="966194"/>
                  <a:ext cx="224648" cy="2293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5" descr="C:\Users\1110969\Desktop\7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5316" y="566593"/>
                  <a:ext cx="213039" cy="2353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正方形/長方形 12"/>
                <p:cNvSpPr/>
                <p:nvPr/>
              </p:nvSpPr>
              <p:spPr>
                <a:xfrm>
                  <a:off x="2905709" y="345348"/>
                  <a:ext cx="1023755" cy="618480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4" name="図 13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6224" y="3327216"/>
                  <a:ext cx="935971" cy="1247960"/>
                </a:xfrm>
                <a:prstGeom prst="rect">
                  <a:avLst/>
                </a:prstGeom>
              </p:spPr>
            </p:pic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3177241" y="4815558"/>
                  <a:ext cx="523220" cy="195013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ja-JP" altLang="en-US" sz="1100" dirty="0" smtClean="0">
                      <a:solidFill>
                        <a:schemeClr val="bg2">
                          <a:lumMod val="10000"/>
                        </a:schemeClr>
                      </a:solidFill>
                      <a:latin typeface="HGｺﾞｼｯｸM" panose="020B0609000000000000" pitchFamily="49" charset="-128"/>
                      <a:ea typeface="HGｺﾞｼｯｸM" panose="020B0609000000000000" pitchFamily="49" charset="-128"/>
                    </a:rPr>
                    <a:t>建設業</a:t>
                  </a:r>
                  <a:r>
                    <a:rPr kumimoji="1" lang="ja-JP" altLang="en-US" sz="1100" dirty="0" smtClean="0">
                      <a:solidFill>
                        <a:schemeClr val="bg2">
                          <a:lumMod val="10000"/>
                        </a:schemeClr>
                      </a:solidFill>
                      <a:latin typeface="HGｺﾞｼｯｸM" panose="020B0609000000000000" pitchFamily="49" charset="-128"/>
                      <a:ea typeface="HGｺﾞｼｯｸM" panose="020B0609000000000000" pitchFamily="49" charset="-128"/>
                    </a:rPr>
                    <a:t>で働く女性を</a:t>
                  </a:r>
                  <a:endParaRPr kumimoji="1" lang="en-US" altLang="ja-JP" sz="1100" dirty="0" smtClean="0">
                    <a:solidFill>
                      <a:schemeClr val="bg2">
                        <a:lumMod val="10000"/>
                      </a:schemeClr>
                    </a:solidFill>
                    <a:latin typeface="HGｺﾞｼｯｸM" panose="020B0609000000000000" pitchFamily="49" charset="-128"/>
                    <a:ea typeface="HGｺﾞｼｯｸM" panose="020B0609000000000000" pitchFamily="49" charset="-128"/>
                  </a:endParaRPr>
                </a:p>
                <a:p>
                  <a:r>
                    <a:rPr lang="ja-JP" altLang="en-US" sz="1100" dirty="0">
                      <a:solidFill>
                        <a:schemeClr val="bg2">
                          <a:lumMod val="10000"/>
                        </a:schemeClr>
                      </a:solidFill>
                      <a:latin typeface="HGｺﾞｼｯｸM" panose="020B0609000000000000" pitchFamily="49" charset="-128"/>
                      <a:ea typeface="HGｺﾞｼｯｸM" panose="020B0609000000000000" pitchFamily="49" charset="-128"/>
                    </a:rPr>
                    <a:t>　</a:t>
                  </a:r>
                  <a:r>
                    <a:rPr lang="ja-JP" altLang="en-US" sz="1100" dirty="0" smtClean="0">
                      <a:solidFill>
                        <a:schemeClr val="bg2">
                          <a:lumMod val="10000"/>
                        </a:schemeClr>
                      </a:solidFill>
                      <a:latin typeface="HGｺﾞｼｯｸM" panose="020B0609000000000000" pitchFamily="49" charset="-128"/>
                      <a:ea typeface="HGｺﾞｼｯｸM" panose="020B0609000000000000" pitchFamily="49" charset="-128"/>
                    </a:rPr>
                    <a:t>　　</a:t>
                  </a:r>
                  <a:r>
                    <a:rPr kumimoji="1" lang="ja-JP" altLang="en-US" sz="1100" dirty="0" smtClean="0">
                      <a:solidFill>
                        <a:schemeClr val="bg2">
                          <a:lumMod val="10000"/>
                        </a:schemeClr>
                      </a:solidFill>
                      <a:latin typeface="HGｺﾞｼｯｸM" panose="020B0609000000000000" pitchFamily="49" charset="-128"/>
                      <a:ea typeface="HGｺﾞｼｯｸM" panose="020B0609000000000000" pitchFamily="49" charset="-128"/>
                    </a:rPr>
                    <a:t>応援しています</a:t>
                  </a:r>
                  <a:endParaRPr kumimoji="1" lang="ja-JP" altLang="en-US" sz="1100" dirty="0">
                    <a:solidFill>
                      <a:schemeClr val="bg2">
                        <a:lumMod val="10000"/>
                      </a:schemeClr>
                    </a:solidFill>
                    <a:latin typeface="HGｺﾞｼｯｸM" panose="020B0609000000000000" pitchFamily="49" charset="-128"/>
                    <a:ea typeface="HGｺﾞｼｯｸM" panose="020B0609000000000000" pitchFamily="49" charset="-128"/>
                  </a:endParaRPr>
                </a:p>
              </p:txBody>
            </p:sp>
            <p:pic>
              <p:nvPicPr>
                <p:cNvPr id="17" name="Picture 2" descr="C:\Users\1110969\Desktop\5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96875">
                              <a14:foregroundMark x1="53125" y1="10204" x2="59375" y2="2857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4816" y="1673971"/>
                  <a:ext cx="224648" cy="2293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5" descr="C:\Users\1110969\Desktop\7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8768" y="1035430"/>
                  <a:ext cx="213039" cy="2353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2" descr="C:\Users\1110969\Desktop\5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96875">
                              <a14:foregroundMark x1="53125" y1="10204" x2="59375" y2="2857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46725" y="2077900"/>
                  <a:ext cx="224648" cy="2293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5" descr="C:\Users\1110969\Desktop\7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9099" y="1760260"/>
                  <a:ext cx="213039" cy="2353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2" descr="C:\Users\1110969\Desktop\5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96875">
                              <a14:foregroundMark x1="53125" y1="10204" x2="59375" y2="2857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7547" y="2907549"/>
                  <a:ext cx="224648" cy="2293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5" descr="C:\Users\1110969\Desktop\7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1777" y="3185054"/>
                  <a:ext cx="213039" cy="2353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" descr="C:\Users\1110969\Desktop\5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96875">
                              <a14:foregroundMark x1="53125" y1="10204" x2="59375" y2="2857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80254" y="5920502"/>
                  <a:ext cx="224648" cy="2293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5" descr="C:\Users\1110969\Desktop\7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2579" y="4882618"/>
                  <a:ext cx="213039" cy="2353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5" name="直線コネクタ 24"/>
                <p:cNvCxnSpPr/>
                <p:nvPr/>
              </p:nvCxnSpPr>
              <p:spPr>
                <a:xfrm flipH="1">
                  <a:off x="2905709" y="393467"/>
                  <a:ext cx="1027022" cy="0"/>
                </a:xfrm>
                <a:prstGeom prst="line">
                  <a:avLst/>
                </a:prstGeom>
                <a:ln w="101600">
                  <a:solidFill>
                    <a:srgbClr val="EE0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 flipH="1">
                  <a:off x="2902442" y="6477167"/>
                  <a:ext cx="1027022" cy="0"/>
                </a:xfrm>
                <a:prstGeom prst="line">
                  <a:avLst/>
                </a:prstGeom>
                <a:ln w="101600">
                  <a:solidFill>
                    <a:srgbClr val="EE0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テキスト ボックス 3"/>
            <p:cNvSpPr txBox="1"/>
            <p:nvPr/>
          </p:nvSpPr>
          <p:spPr>
            <a:xfrm>
              <a:off x="7344431" y="4431202"/>
              <a:ext cx="1042660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ja-JP" altLang="en-US" sz="6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建設業で活躍する女性の愛称・ロゴマークです</a:t>
              </a:r>
              <a:endParaRPr kumimoji="1" lang="ja-JP" altLang="en-US" sz="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 rot="-5400000">
            <a:off x="3201736" y="-1995928"/>
            <a:ext cx="1023755" cy="6184806"/>
            <a:chOff x="7559683" y="342733"/>
            <a:chExt cx="1023755" cy="6184806"/>
          </a:xfrm>
        </p:grpSpPr>
        <p:sp>
          <p:nvSpPr>
            <p:cNvPr id="28" name="正方形/長方形 27"/>
            <p:cNvSpPr/>
            <p:nvPr/>
          </p:nvSpPr>
          <p:spPr>
            <a:xfrm>
              <a:off x="7559683" y="342733"/>
              <a:ext cx="1023755" cy="618480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7764337" y="2085504"/>
              <a:ext cx="439299" cy="3149161"/>
              <a:chOff x="7764337" y="2085504"/>
              <a:chExt cx="439299" cy="3149161"/>
            </a:xfrm>
          </p:grpSpPr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4337" y="2085504"/>
                <a:ext cx="437286" cy="583047"/>
              </a:xfrm>
              <a:prstGeom prst="rect">
                <a:avLst/>
              </a:prstGeom>
            </p:spPr>
          </p:pic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2063" y="4765902"/>
                <a:ext cx="351573" cy="468763"/>
              </a:xfrm>
              <a:prstGeom prst="rect">
                <a:avLst/>
              </a:prstGeom>
            </p:spPr>
          </p:pic>
        </p:grpSp>
      </p:grpSp>
      <p:sp>
        <p:nvSpPr>
          <p:cNvPr id="59" name="正方形/長方形 58"/>
          <p:cNvSpPr/>
          <p:nvPr/>
        </p:nvSpPr>
        <p:spPr>
          <a:xfrm>
            <a:off x="621209" y="2224687"/>
            <a:ext cx="5839732" cy="43054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396616" y="355445"/>
            <a:ext cx="461665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 smtClean="0"/>
              <a:t>縦（例）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1209" y="211767"/>
            <a:ext cx="87716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dirty="0" smtClean="0"/>
              <a:t>横（例）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21209" y="1855355"/>
            <a:ext cx="1338828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dirty="0" smtClean="0"/>
              <a:t>長方形（例）</a:t>
            </a:r>
            <a:endParaRPr kumimoji="1" lang="ja-JP" altLang="en-US" dirty="0"/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96" y="3115283"/>
            <a:ext cx="1769157" cy="2358876"/>
          </a:xfrm>
          <a:prstGeom prst="rect">
            <a:avLst/>
          </a:prstGeom>
        </p:spPr>
      </p:pic>
      <p:sp>
        <p:nvSpPr>
          <p:cNvPr id="65" name="テキスト ボックス 64"/>
          <p:cNvSpPr txBox="1"/>
          <p:nvPr/>
        </p:nvSpPr>
        <p:spPr>
          <a:xfrm>
            <a:off x="887143" y="5624265"/>
            <a:ext cx="530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～建設業で働く女性を応援しています～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796466" y="5250792"/>
            <a:ext cx="162918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建設業で活躍する女性の愛称・ロゴマークです</a:t>
            </a:r>
            <a:endParaRPr kumimoji="1" lang="ja-JP" altLang="en-US" sz="10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74" name="Picture 5" descr="C:\Users\1110969\Desktop\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06" y="4358896"/>
            <a:ext cx="213039" cy="2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1110969\Desktop\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45" y="4762174"/>
            <a:ext cx="213039" cy="2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" descr="C:\Users\1110969\Desktop\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06" y="2502522"/>
            <a:ext cx="213039" cy="2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 descr="C:\Users\1110969\Desktop\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2" y="2913347"/>
            <a:ext cx="213039" cy="2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5" descr="C:\Users\1110969\Desktop\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60" y="5261379"/>
            <a:ext cx="213039" cy="2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1110969\Desktop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75">
                        <a14:foregroundMark x1="53125" y1="10204" x2="59375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73" y="3966883"/>
            <a:ext cx="224648" cy="2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1110969\Desktop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75">
                        <a14:foregroundMark x1="53125" y1="10204" x2="59375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97" y="2868943"/>
            <a:ext cx="224648" cy="2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1110969\Desktop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75">
                        <a14:foregroundMark x1="53125" y1="10204" x2="59375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40" y="2378282"/>
            <a:ext cx="224648" cy="2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1110969\Desktop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75">
                        <a14:foregroundMark x1="53125" y1="10204" x2="59375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28" y="5326030"/>
            <a:ext cx="224648" cy="2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:\Users\1110969\Desktop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75">
                        <a14:foregroundMark x1="53125" y1="10204" x2="59375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31" y="4622982"/>
            <a:ext cx="224648" cy="2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正方形/長方形 83"/>
          <p:cNvSpPr/>
          <p:nvPr/>
        </p:nvSpPr>
        <p:spPr>
          <a:xfrm>
            <a:off x="1540277" y="705758"/>
            <a:ext cx="4497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女性も活躍している現場です</a:t>
            </a:r>
            <a:endParaRPr lang="ja-JP" alt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5" name="図 8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58" y="547766"/>
            <a:ext cx="823647" cy="1098195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0" y="552518"/>
            <a:ext cx="823647" cy="1098195"/>
          </a:xfrm>
          <a:prstGeom prst="rect">
            <a:avLst/>
          </a:prstGeom>
        </p:spPr>
      </p:pic>
      <p:sp>
        <p:nvSpPr>
          <p:cNvPr id="88" name="テキスト ボックス 87"/>
          <p:cNvSpPr txBox="1"/>
          <p:nvPr/>
        </p:nvSpPr>
        <p:spPr>
          <a:xfrm>
            <a:off x="2655485" y="1080858"/>
            <a:ext cx="3174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～建設業で働く女性を応援しています～</a:t>
            </a:r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458603" y="1125672"/>
            <a:ext cx="79753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6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建設業で活躍する女性の愛称・ロゴマークです</a:t>
            </a:r>
            <a:endParaRPr kumimoji="1" lang="ja-JP" altLang="en-US" sz="6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91" name="Picture 2" descr="C:\Users\1110969\Desktop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75">
                        <a14:foregroundMark x1="53125" y1="10204" x2="59375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33" y="709382"/>
            <a:ext cx="224648" cy="2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" descr="C:\Users\1110969\Desktop\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3" y="926227"/>
            <a:ext cx="213039" cy="2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5" descr="C:\Users\1110969\Desktop\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14" y="1347214"/>
            <a:ext cx="213039" cy="2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:\Users\1110969\Desktop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75">
                        <a14:foregroundMark x1="53125" y1="10204" x2="59375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53" y="639208"/>
            <a:ext cx="224648" cy="2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正方形/長方形 62"/>
          <p:cNvSpPr/>
          <p:nvPr/>
        </p:nvSpPr>
        <p:spPr>
          <a:xfrm>
            <a:off x="913265" y="2402949"/>
            <a:ext cx="5925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女性も活躍している</a:t>
            </a:r>
            <a:endParaRPr lang="en-US" altLang="ja-JP" sz="36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現場です</a:t>
            </a:r>
            <a:endParaRPr lang="ja-JP" altLang="en-US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752056" y="71349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看板等に使用するデザインの例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576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テキスト ボックス 59"/>
          <p:cNvSpPr txBox="1"/>
          <p:nvPr/>
        </p:nvSpPr>
        <p:spPr>
          <a:xfrm>
            <a:off x="8396616" y="355445"/>
            <a:ext cx="461665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dirty="0" smtClean="0"/>
              <a:t>縦（例）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1209" y="211767"/>
            <a:ext cx="87716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dirty="0" smtClean="0"/>
              <a:t>横（例）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21209" y="1855355"/>
            <a:ext cx="1338828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dirty="0" smtClean="0"/>
              <a:t>長方形（例）</a:t>
            </a:r>
            <a:endParaRPr kumimoji="1" lang="ja-JP" altLang="en-US" dirty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979805" y="6067589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建設業で働く女性を応援しています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1462835" y="5435390"/>
            <a:ext cx="435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女性</a:t>
            </a:r>
            <a:r>
              <a:rPr lang="ja-JP" altLang="en-US" sz="3600" dirty="0" smtClean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3600" dirty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未来</a:t>
            </a:r>
            <a:r>
              <a:rPr lang="ja-JP" altLang="en-US" sz="3600" dirty="0" smtClean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3600" dirty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エール</a:t>
            </a:r>
            <a:endParaRPr kumimoji="1" lang="ja-JP" altLang="en-US" sz="3600" dirty="0">
              <a:ln w="3175" cmpd="sng">
                <a:solidFill>
                  <a:srgbClr val="F20000"/>
                </a:solidFill>
                <a:prstDash val="solid"/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2431926" y="1353982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建設業で働く女性を応援しています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2088502" y="828665"/>
            <a:ext cx="394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女性</a:t>
            </a:r>
            <a:r>
              <a:rPr lang="ja-JP" altLang="en-US" sz="3200" dirty="0" smtClean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3200" dirty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未来</a:t>
            </a:r>
            <a:r>
              <a:rPr lang="ja-JP" altLang="en-US" sz="3200" dirty="0" smtClean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3200" dirty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エール</a:t>
            </a:r>
            <a:endParaRPr kumimoji="1" lang="ja-JP" altLang="en-US" sz="3200" dirty="0">
              <a:ln w="3175" cmpd="sng">
                <a:solidFill>
                  <a:srgbClr val="F20000"/>
                </a:solidFill>
                <a:prstDash val="solid"/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6" name="Picture 3" descr="C:\Users\1110969\Desktop\ＰＲ看板\イラスト\枝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100000" l="3333" r="100000"/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4" b="55195"/>
          <a:stretch/>
        </p:blipFill>
        <p:spPr bwMode="auto">
          <a:xfrm rot="10800000" flipV="1">
            <a:off x="6113491" y="205278"/>
            <a:ext cx="697562" cy="13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テキスト ボックス 213"/>
          <p:cNvSpPr txBox="1"/>
          <p:nvPr/>
        </p:nvSpPr>
        <p:spPr>
          <a:xfrm>
            <a:off x="7330760" y="2753838"/>
            <a:ext cx="369332" cy="2697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bg2">
                    <a:lumMod val="10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建設業</a:t>
            </a:r>
            <a:r>
              <a:rPr kumimoji="1" lang="ja-JP" altLang="en-US" sz="1200" dirty="0" smtClean="0">
                <a:solidFill>
                  <a:schemeClr val="bg2">
                    <a:lumMod val="10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で働く女性を応援しています</a:t>
            </a:r>
            <a:endParaRPr kumimoji="1" lang="ja-JP" altLang="en-US" sz="1200" dirty="0">
              <a:solidFill>
                <a:schemeClr val="bg2">
                  <a:lumMod val="10000"/>
                </a:schemeClr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7555655" y="1356517"/>
            <a:ext cx="615553" cy="37908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800" dirty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女性の未来にエール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7330759" y="345348"/>
            <a:ext cx="1197063" cy="6184806"/>
            <a:chOff x="7330759" y="345348"/>
            <a:chExt cx="1197063" cy="6184806"/>
          </a:xfrm>
        </p:grpSpPr>
        <p:pic>
          <p:nvPicPr>
            <p:cNvPr id="218" name="Picture 3" descr="C:\Users\1110969\Desktop\ＰＲ看板\イラスト\枝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7" b="100000" l="3333" r="100000"/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9" b="21027"/>
            <a:stretch/>
          </p:blipFill>
          <p:spPr bwMode="auto">
            <a:xfrm rot="1573002">
              <a:off x="7344698" y="693077"/>
              <a:ext cx="1183124" cy="132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正方形/長方形 12"/>
            <p:cNvSpPr/>
            <p:nvPr/>
          </p:nvSpPr>
          <p:spPr>
            <a:xfrm>
              <a:off x="7353884" y="345348"/>
              <a:ext cx="1023755" cy="618480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テキスト ボックス 214"/>
            <p:cNvSpPr txBox="1"/>
            <p:nvPr/>
          </p:nvSpPr>
          <p:spPr>
            <a:xfrm>
              <a:off x="7330759" y="6023199"/>
              <a:ext cx="1040883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ja-JP" altLang="en-US" sz="6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建設業で活躍する女性の愛称・ロゴマークです</a:t>
              </a:r>
              <a:endParaRPr kumimoji="1" lang="ja-JP" altLang="en-US" sz="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pic>
          <p:nvPicPr>
            <p:cNvPr id="216" name="図 2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996" y="5060356"/>
              <a:ext cx="808932" cy="1078574"/>
            </a:xfrm>
            <a:prstGeom prst="rect">
              <a:avLst/>
            </a:prstGeom>
          </p:spPr>
        </p:pic>
        <p:pic>
          <p:nvPicPr>
            <p:cNvPr id="219" name="図 218"/>
            <p:cNvPicPr>
              <a:picLocks noChangeAspect="1"/>
            </p:cNvPicPr>
            <p:nvPr/>
          </p:nvPicPr>
          <p:blipFill rotWithShape="1">
            <a:blip r:embed="rId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445523" y="685257"/>
              <a:ext cx="218150" cy="216651"/>
            </a:xfrm>
            <a:prstGeom prst="rect">
              <a:avLst/>
            </a:prstGeom>
          </p:spPr>
        </p:pic>
        <p:pic>
          <p:nvPicPr>
            <p:cNvPr id="220" name="図 219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44105" y="987357"/>
              <a:ext cx="328032" cy="325779"/>
            </a:xfrm>
            <a:prstGeom prst="rect">
              <a:avLst/>
            </a:prstGeom>
          </p:spPr>
        </p:pic>
        <p:pic>
          <p:nvPicPr>
            <p:cNvPr id="221" name="図 220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44105" y="1250550"/>
              <a:ext cx="328032" cy="325779"/>
            </a:xfrm>
            <a:prstGeom prst="rect">
              <a:avLst/>
            </a:prstGeom>
          </p:spPr>
        </p:pic>
        <p:pic>
          <p:nvPicPr>
            <p:cNvPr id="222" name="図 221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720080" y="1205516"/>
              <a:ext cx="328032" cy="325779"/>
            </a:xfrm>
            <a:prstGeom prst="rect">
              <a:avLst/>
            </a:prstGeom>
          </p:spPr>
        </p:pic>
        <p:pic>
          <p:nvPicPr>
            <p:cNvPr id="223" name="図 222"/>
            <p:cNvPicPr>
              <a:picLocks noChangeAspect="1"/>
            </p:cNvPicPr>
            <p:nvPr/>
          </p:nvPicPr>
          <p:blipFill rotWithShape="1">
            <a:blip r:embed="rId1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44105" y="1732192"/>
              <a:ext cx="202293" cy="200904"/>
            </a:xfrm>
            <a:prstGeom prst="rect">
              <a:avLst/>
            </a:prstGeom>
          </p:spPr>
        </p:pic>
        <p:pic>
          <p:nvPicPr>
            <p:cNvPr id="224" name="図 223"/>
            <p:cNvPicPr>
              <a:picLocks noChangeAspect="1"/>
            </p:cNvPicPr>
            <p:nvPr/>
          </p:nvPicPr>
          <p:blipFill rotWithShape="1">
            <a:blip r:embed="rId1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109254" y="2016185"/>
              <a:ext cx="164016" cy="162890"/>
            </a:xfrm>
            <a:prstGeom prst="rect">
              <a:avLst/>
            </a:prstGeom>
          </p:spPr>
        </p:pic>
        <p:pic>
          <p:nvPicPr>
            <p:cNvPr id="225" name="図 224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743331" y="812300"/>
              <a:ext cx="328032" cy="325779"/>
            </a:xfrm>
            <a:prstGeom prst="rect">
              <a:avLst/>
            </a:prstGeom>
          </p:spPr>
        </p:pic>
        <p:pic>
          <p:nvPicPr>
            <p:cNvPr id="226" name="図 225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554514" y="1023623"/>
              <a:ext cx="328032" cy="325779"/>
            </a:xfrm>
            <a:prstGeom prst="rect">
              <a:avLst/>
            </a:prstGeom>
          </p:spPr>
        </p:pic>
        <p:pic>
          <p:nvPicPr>
            <p:cNvPr id="227" name="図 226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091444" y="1017599"/>
              <a:ext cx="328032" cy="325779"/>
            </a:xfrm>
            <a:prstGeom prst="rect">
              <a:avLst/>
            </a:prstGeom>
          </p:spPr>
        </p:pic>
        <p:pic>
          <p:nvPicPr>
            <p:cNvPr id="228" name="図 227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865761" y="1021768"/>
              <a:ext cx="328032" cy="325779"/>
            </a:xfrm>
            <a:prstGeom prst="rect">
              <a:avLst/>
            </a:prstGeom>
          </p:spPr>
        </p:pic>
        <p:pic>
          <p:nvPicPr>
            <p:cNvPr id="229" name="図 228"/>
            <p:cNvPicPr>
              <a:picLocks noChangeAspect="1"/>
            </p:cNvPicPr>
            <p:nvPr/>
          </p:nvPicPr>
          <p:blipFill rotWithShape="1">
            <a:blip r:embed="rId1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46526" y="2320439"/>
              <a:ext cx="220071" cy="218560"/>
            </a:xfrm>
            <a:prstGeom prst="rect">
              <a:avLst/>
            </a:prstGeom>
          </p:spPr>
        </p:pic>
        <p:pic>
          <p:nvPicPr>
            <p:cNvPr id="230" name="図 229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936260" y="675257"/>
              <a:ext cx="328032" cy="325779"/>
            </a:xfrm>
            <a:prstGeom prst="rect">
              <a:avLst/>
            </a:prstGeom>
          </p:spPr>
        </p:pic>
        <p:pic>
          <p:nvPicPr>
            <p:cNvPr id="231" name="図 230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137920" y="1623784"/>
              <a:ext cx="239719" cy="238073"/>
            </a:xfrm>
            <a:prstGeom prst="rect">
              <a:avLst/>
            </a:prstGeom>
          </p:spPr>
        </p:pic>
        <p:pic>
          <p:nvPicPr>
            <p:cNvPr id="232" name="図 231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75510" y1="61832" x2="75510" y2="61832"/>
                          <a14:foregroundMark x1="47959" y1="43511" x2="47959" y2="43511"/>
                          <a14:foregroundMark x1="41837" y1="49618" x2="41837" y2="49618"/>
                          <a14:foregroundMark x1="57143" y1="49618" x2="57143" y2="49618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091444" y="1744180"/>
              <a:ext cx="190790" cy="189479"/>
            </a:xfrm>
            <a:prstGeom prst="rect">
              <a:avLst/>
            </a:prstGeom>
          </p:spPr>
        </p:pic>
        <p:pic>
          <p:nvPicPr>
            <p:cNvPr id="233" name="図 232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071363" y="1180488"/>
              <a:ext cx="261124" cy="259330"/>
            </a:xfrm>
            <a:prstGeom prst="rect">
              <a:avLst/>
            </a:prstGeom>
          </p:spPr>
        </p:pic>
        <p:pic>
          <p:nvPicPr>
            <p:cNvPr id="234" name="図 233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865761" y="764905"/>
              <a:ext cx="261124" cy="259330"/>
            </a:xfrm>
            <a:prstGeom prst="rect">
              <a:avLst/>
            </a:prstGeom>
          </p:spPr>
        </p:pic>
        <p:pic>
          <p:nvPicPr>
            <p:cNvPr id="235" name="図 234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884196" y="1146008"/>
              <a:ext cx="156033" cy="154961"/>
            </a:xfrm>
            <a:prstGeom prst="rect">
              <a:avLst/>
            </a:prstGeom>
          </p:spPr>
        </p:pic>
        <p:pic>
          <p:nvPicPr>
            <p:cNvPr id="236" name="図 23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72537" y="1180488"/>
              <a:ext cx="261124" cy="259330"/>
            </a:xfrm>
            <a:prstGeom prst="rect">
              <a:avLst/>
            </a:prstGeom>
          </p:spPr>
        </p:pic>
        <p:pic>
          <p:nvPicPr>
            <p:cNvPr id="237" name="図 236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72537" y="1039049"/>
              <a:ext cx="153280" cy="152227"/>
            </a:xfrm>
            <a:prstGeom prst="rect">
              <a:avLst/>
            </a:prstGeom>
          </p:spPr>
        </p:pic>
        <p:pic>
          <p:nvPicPr>
            <p:cNvPr id="238" name="図 237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699594" y="1364454"/>
              <a:ext cx="153280" cy="152227"/>
            </a:xfrm>
            <a:prstGeom prst="rect">
              <a:avLst/>
            </a:prstGeom>
          </p:spPr>
        </p:pic>
        <p:pic>
          <p:nvPicPr>
            <p:cNvPr id="239" name="図 238"/>
            <p:cNvPicPr>
              <a:picLocks noChangeAspect="1"/>
            </p:cNvPicPr>
            <p:nvPr/>
          </p:nvPicPr>
          <p:blipFill rotWithShape="1">
            <a:blip r:embed="rId2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091103" y="3917347"/>
              <a:ext cx="305514" cy="303416"/>
            </a:xfrm>
            <a:prstGeom prst="rect">
              <a:avLst/>
            </a:prstGeom>
          </p:spPr>
        </p:pic>
        <p:pic>
          <p:nvPicPr>
            <p:cNvPr id="240" name="図 239"/>
            <p:cNvPicPr>
              <a:picLocks noChangeAspect="1"/>
            </p:cNvPicPr>
            <p:nvPr/>
          </p:nvPicPr>
          <p:blipFill rotWithShape="1">
            <a:blip r:embed="rId1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022405" y="4795373"/>
              <a:ext cx="220071" cy="218560"/>
            </a:xfrm>
            <a:prstGeom prst="rect">
              <a:avLst/>
            </a:prstGeom>
          </p:spPr>
        </p:pic>
        <p:pic>
          <p:nvPicPr>
            <p:cNvPr id="241" name="図 240"/>
            <p:cNvPicPr>
              <a:picLocks noChangeAspect="1"/>
            </p:cNvPicPr>
            <p:nvPr/>
          </p:nvPicPr>
          <p:blipFill rotWithShape="1">
            <a:blip r:embed="rId1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64598" y="5872061"/>
              <a:ext cx="220071" cy="218560"/>
            </a:xfrm>
            <a:prstGeom prst="rect">
              <a:avLst/>
            </a:prstGeom>
          </p:spPr>
        </p:pic>
        <p:pic>
          <p:nvPicPr>
            <p:cNvPr id="243" name="図 242"/>
            <p:cNvPicPr>
              <a:picLocks noChangeAspect="1"/>
            </p:cNvPicPr>
            <p:nvPr/>
          </p:nvPicPr>
          <p:blipFill rotWithShape="1">
            <a:blip r:embed="rId3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89875" y="5408371"/>
              <a:ext cx="149382" cy="148356"/>
            </a:xfrm>
            <a:prstGeom prst="rect">
              <a:avLst/>
            </a:prstGeom>
          </p:spPr>
        </p:pic>
        <p:pic>
          <p:nvPicPr>
            <p:cNvPr id="244" name="図 243"/>
            <p:cNvPicPr>
              <a:picLocks noChangeAspect="1"/>
            </p:cNvPicPr>
            <p:nvPr/>
          </p:nvPicPr>
          <p:blipFill rotWithShape="1">
            <a:blip r:embed="rId3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183088" y="5929534"/>
              <a:ext cx="149382" cy="148356"/>
            </a:xfrm>
            <a:prstGeom prst="rect">
              <a:avLst/>
            </a:prstGeom>
          </p:spPr>
        </p:pic>
        <p:pic>
          <p:nvPicPr>
            <p:cNvPr id="245" name="図 244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75510" y1="61832" x2="75510" y2="61832"/>
                          <a14:foregroundMark x1="47959" y1="43511" x2="47959" y2="43511"/>
                          <a14:foregroundMark x1="41837" y1="49618" x2="41837" y2="49618"/>
                          <a14:foregroundMark x1="57143" y1="49618" x2="57143" y2="49618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141680" y="4695001"/>
              <a:ext cx="190790" cy="189479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579874" y="80002"/>
            <a:ext cx="6241023" cy="2149166"/>
            <a:chOff x="579874" y="80002"/>
            <a:chExt cx="6241023" cy="2149166"/>
          </a:xfrm>
        </p:grpSpPr>
        <p:sp>
          <p:nvSpPr>
            <p:cNvPr id="28" name="正方形/長方形 27"/>
            <p:cNvSpPr/>
            <p:nvPr/>
          </p:nvSpPr>
          <p:spPr>
            <a:xfrm rot="16200000">
              <a:off x="3201736" y="-1995928"/>
              <a:ext cx="1023755" cy="618480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7" name="Picture 3" descr="C:\Users\1110969\Desktop\ＰＲ看板\イラスト\枝.jpg"/>
            <p:cNvPicPr>
              <a:picLocks noChangeAspect="1" noChangeArrowheads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67" b="100000" l="3333" r="100000"/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20"/>
            <a:stretch/>
          </p:blipFill>
          <p:spPr bwMode="auto">
            <a:xfrm rot="3392517">
              <a:off x="347621" y="312255"/>
              <a:ext cx="2149166" cy="1684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図 157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364" y="690627"/>
              <a:ext cx="491353" cy="655136"/>
            </a:xfrm>
            <a:prstGeom prst="rect">
              <a:avLst/>
            </a:prstGeom>
          </p:spPr>
        </p:pic>
        <p:sp>
          <p:nvSpPr>
            <p:cNvPr id="159" name="テキスト ボックス 158"/>
            <p:cNvSpPr txBox="1"/>
            <p:nvPr/>
          </p:nvSpPr>
          <p:spPr>
            <a:xfrm>
              <a:off x="5838192" y="1267093"/>
              <a:ext cx="838646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ja-JP" altLang="en-US" sz="6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建設業で活躍する女性の愛称・ロゴマークです</a:t>
              </a:r>
              <a:endParaRPr kumimoji="1" lang="ja-JP" altLang="en-US" sz="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pic>
          <p:nvPicPr>
            <p:cNvPr id="161" name="図 160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803550" y="812299"/>
              <a:ext cx="328032" cy="325779"/>
            </a:xfrm>
            <a:prstGeom prst="rect">
              <a:avLst/>
            </a:prstGeom>
          </p:spPr>
        </p:pic>
        <p:pic>
          <p:nvPicPr>
            <p:cNvPr id="162" name="図 161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493937" y="815142"/>
              <a:ext cx="328032" cy="325779"/>
            </a:xfrm>
            <a:prstGeom prst="rect">
              <a:avLst/>
            </a:prstGeom>
          </p:spPr>
        </p:pic>
        <p:pic>
          <p:nvPicPr>
            <p:cNvPr id="163" name="図 162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826565" y="1209898"/>
              <a:ext cx="328032" cy="325779"/>
            </a:xfrm>
            <a:prstGeom prst="rect">
              <a:avLst/>
            </a:prstGeom>
          </p:spPr>
        </p:pic>
        <p:pic>
          <p:nvPicPr>
            <p:cNvPr id="164" name="図 163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696247" y="1057205"/>
              <a:ext cx="328032" cy="325779"/>
            </a:xfrm>
            <a:prstGeom prst="rect">
              <a:avLst/>
            </a:prstGeom>
          </p:spPr>
        </p:pic>
        <p:pic>
          <p:nvPicPr>
            <p:cNvPr id="165" name="図 164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080891" y="975190"/>
              <a:ext cx="328032" cy="325779"/>
            </a:xfrm>
            <a:prstGeom prst="rect">
              <a:avLst/>
            </a:prstGeom>
          </p:spPr>
        </p:pic>
        <p:pic>
          <p:nvPicPr>
            <p:cNvPr id="166" name="図 165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17399" y="695989"/>
              <a:ext cx="328032" cy="325779"/>
            </a:xfrm>
            <a:prstGeom prst="rect">
              <a:avLst/>
            </a:prstGeom>
          </p:spPr>
        </p:pic>
        <p:pic>
          <p:nvPicPr>
            <p:cNvPr id="167" name="図 166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045431" y="634458"/>
              <a:ext cx="328032" cy="325779"/>
            </a:xfrm>
            <a:prstGeom prst="rect">
              <a:avLst/>
            </a:prstGeom>
          </p:spPr>
        </p:pic>
        <p:pic>
          <p:nvPicPr>
            <p:cNvPr id="168" name="図 167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88346" y="951356"/>
              <a:ext cx="328032" cy="325779"/>
            </a:xfrm>
            <a:prstGeom prst="rect">
              <a:avLst/>
            </a:prstGeom>
          </p:spPr>
        </p:pic>
        <p:pic>
          <p:nvPicPr>
            <p:cNvPr id="169" name="図 168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462835" y="1121052"/>
              <a:ext cx="328032" cy="325779"/>
            </a:xfrm>
            <a:prstGeom prst="rect">
              <a:avLst/>
            </a:prstGeom>
          </p:spPr>
        </p:pic>
        <p:pic>
          <p:nvPicPr>
            <p:cNvPr id="170" name="図 169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234034" y="812300"/>
              <a:ext cx="328032" cy="325779"/>
            </a:xfrm>
            <a:prstGeom prst="rect">
              <a:avLst/>
            </a:prstGeom>
          </p:spPr>
        </p:pic>
        <p:pic>
          <p:nvPicPr>
            <p:cNvPr id="171" name="図 170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585374" y="1028203"/>
              <a:ext cx="328032" cy="325779"/>
            </a:xfrm>
            <a:prstGeom prst="rect">
              <a:avLst/>
            </a:prstGeom>
          </p:spPr>
        </p:pic>
        <p:pic>
          <p:nvPicPr>
            <p:cNvPr id="172" name="図 171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037235" y="1197529"/>
              <a:ext cx="328032" cy="325779"/>
            </a:xfrm>
            <a:prstGeom prst="rect">
              <a:avLst/>
            </a:prstGeom>
          </p:spPr>
        </p:pic>
        <p:pic>
          <p:nvPicPr>
            <p:cNvPr id="173" name="図 172"/>
            <p:cNvPicPr>
              <a:picLocks noChangeAspect="1"/>
            </p:cNvPicPr>
            <p:nvPr/>
          </p:nvPicPr>
          <p:blipFill rotWithShape="1">
            <a:blip r:embed="rId3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2031633" y="660119"/>
              <a:ext cx="245928" cy="244239"/>
            </a:xfrm>
            <a:prstGeom prst="rect">
              <a:avLst/>
            </a:prstGeom>
          </p:spPr>
        </p:pic>
        <p:pic>
          <p:nvPicPr>
            <p:cNvPr id="145" name="図 144"/>
            <p:cNvPicPr>
              <a:picLocks noChangeAspect="1"/>
            </p:cNvPicPr>
            <p:nvPr/>
          </p:nvPicPr>
          <p:blipFill rotWithShape="1"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75510" y1="61832" x2="75510" y2="61832"/>
                          <a14:foregroundMark x1="47959" y1="43511" x2="47959" y2="43511"/>
                          <a14:foregroundMark x1="41837" y1="49618" x2="41837" y2="49618"/>
                          <a14:foregroundMark x1="57143" y1="49618" x2="57143" y2="49618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994329" y="679810"/>
              <a:ext cx="407487" cy="404687"/>
            </a:xfrm>
            <a:prstGeom prst="rect">
              <a:avLst/>
            </a:prstGeom>
          </p:spPr>
        </p:pic>
        <p:pic>
          <p:nvPicPr>
            <p:cNvPr id="146" name="図 14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914815" y="728027"/>
              <a:ext cx="261124" cy="259330"/>
            </a:xfrm>
            <a:prstGeom prst="rect">
              <a:avLst/>
            </a:prstGeom>
          </p:spPr>
        </p:pic>
        <p:pic>
          <p:nvPicPr>
            <p:cNvPr id="147" name="図 146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703070" y="1364454"/>
              <a:ext cx="261124" cy="259330"/>
            </a:xfrm>
            <a:prstGeom prst="rect">
              <a:avLst/>
            </a:prstGeom>
          </p:spPr>
        </p:pic>
        <p:pic>
          <p:nvPicPr>
            <p:cNvPr id="148" name="図 147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709371" y="846437"/>
              <a:ext cx="156033" cy="154961"/>
            </a:xfrm>
            <a:prstGeom prst="rect">
              <a:avLst/>
            </a:prstGeom>
          </p:spPr>
        </p:pic>
        <p:pic>
          <p:nvPicPr>
            <p:cNvPr id="149" name="図 148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676800" y="894570"/>
              <a:ext cx="261124" cy="259330"/>
            </a:xfrm>
            <a:prstGeom prst="rect">
              <a:avLst/>
            </a:prstGeom>
          </p:spPr>
        </p:pic>
        <p:pic>
          <p:nvPicPr>
            <p:cNvPr id="150" name="図 149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2025709" y="1379068"/>
              <a:ext cx="153280" cy="152227"/>
            </a:xfrm>
            <a:prstGeom prst="rect">
              <a:avLst/>
            </a:prstGeom>
          </p:spPr>
        </p:pic>
        <p:pic>
          <p:nvPicPr>
            <p:cNvPr id="151" name="図 150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114630" y="1087368"/>
              <a:ext cx="153280" cy="152227"/>
            </a:xfrm>
            <a:prstGeom prst="rect">
              <a:avLst/>
            </a:prstGeom>
          </p:spPr>
        </p:pic>
        <p:pic>
          <p:nvPicPr>
            <p:cNvPr id="174" name="図 173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6460941" y="876160"/>
              <a:ext cx="328032" cy="325779"/>
            </a:xfrm>
            <a:prstGeom prst="rect">
              <a:avLst/>
            </a:prstGeom>
          </p:spPr>
        </p:pic>
        <p:pic>
          <p:nvPicPr>
            <p:cNvPr id="175" name="図 174"/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6492865" y="589019"/>
              <a:ext cx="328032" cy="325779"/>
            </a:xfrm>
            <a:prstGeom prst="rect">
              <a:avLst/>
            </a:prstGeom>
          </p:spPr>
        </p:pic>
        <p:pic>
          <p:nvPicPr>
            <p:cNvPr id="157" name="図 156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6465242" y="706265"/>
              <a:ext cx="156033" cy="154961"/>
            </a:xfrm>
            <a:prstGeom prst="rect">
              <a:avLst/>
            </a:prstGeom>
          </p:spPr>
        </p:pic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5817856" y="709824"/>
              <a:ext cx="156033" cy="154961"/>
            </a:xfrm>
            <a:prstGeom prst="rect">
              <a:avLst/>
            </a:prstGeom>
          </p:spPr>
        </p:pic>
        <p:pic>
          <p:nvPicPr>
            <p:cNvPr id="177" name="図 176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2272630" y="1442399"/>
              <a:ext cx="156033" cy="154961"/>
            </a:xfrm>
            <a:prstGeom prst="rect">
              <a:avLst/>
            </a:prstGeom>
          </p:spPr>
        </p:pic>
        <p:pic>
          <p:nvPicPr>
            <p:cNvPr id="178" name="図 177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6607700" y="1382984"/>
              <a:ext cx="156033" cy="154961"/>
            </a:xfrm>
            <a:prstGeom prst="rect">
              <a:avLst/>
            </a:prstGeom>
          </p:spPr>
        </p:pic>
        <p:pic>
          <p:nvPicPr>
            <p:cNvPr id="251" name="図 250"/>
            <p:cNvPicPr>
              <a:picLocks noChangeAspect="1"/>
            </p:cNvPicPr>
            <p:nvPr/>
          </p:nvPicPr>
          <p:blipFill rotWithShape="1">
            <a:blip r:embed="rId3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5225973" y="566254"/>
              <a:ext cx="289127" cy="287141"/>
            </a:xfrm>
            <a:prstGeom prst="rect">
              <a:avLst/>
            </a:prstGeom>
          </p:spPr>
        </p:pic>
        <p:pic>
          <p:nvPicPr>
            <p:cNvPr id="252" name="図 251"/>
            <p:cNvPicPr>
              <a:picLocks noChangeAspect="1"/>
            </p:cNvPicPr>
            <p:nvPr/>
          </p:nvPicPr>
          <p:blipFill rotWithShape="1">
            <a:blip r:embed="rId41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4902278" y="651908"/>
              <a:ext cx="201384" cy="200001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568385" y="2133238"/>
            <a:ext cx="5986197" cy="4608712"/>
            <a:chOff x="568385" y="2133238"/>
            <a:chExt cx="5986197" cy="4608712"/>
          </a:xfrm>
        </p:grpSpPr>
        <p:pic>
          <p:nvPicPr>
            <p:cNvPr id="253" name="図 252"/>
            <p:cNvPicPr>
              <a:picLocks noChangeAspect="1"/>
            </p:cNvPicPr>
            <p:nvPr/>
          </p:nvPicPr>
          <p:blipFill rotWithShape="1">
            <a:blip r:embed="rId4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4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5169794" y="4467913"/>
              <a:ext cx="676522" cy="671874"/>
            </a:xfrm>
            <a:prstGeom prst="rect">
              <a:avLst/>
            </a:prstGeom>
          </p:spPr>
        </p:pic>
        <p:grpSp>
          <p:nvGrpSpPr>
            <p:cNvPr id="5" name="グループ化 4"/>
            <p:cNvGrpSpPr/>
            <p:nvPr/>
          </p:nvGrpSpPr>
          <p:grpSpPr>
            <a:xfrm>
              <a:off x="568385" y="2133238"/>
              <a:ext cx="5986197" cy="4608712"/>
              <a:chOff x="568385" y="2133238"/>
              <a:chExt cx="5986197" cy="4608712"/>
            </a:xfrm>
          </p:grpSpPr>
          <p:pic>
            <p:nvPicPr>
              <p:cNvPr id="153" name="図 152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727303" y="2623369"/>
                <a:ext cx="676522" cy="671874"/>
              </a:xfrm>
              <a:prstGeom prst="rect">
                <a:avLst/>
              </a:prstGeom>
            </p:spPr>
          </p:pic>
          <p:sp>
            <p:nvSpPr>
              <p:cNvPr id="59" name="正方形/長方形 58"/>
              <p:cNvSpPr/>
              <p:nvPr/>
            </p:nvSpPr>
            <p:spPr>
              <a:xfrm>
                <a:off x="621209" y="2224687"/>
                <a:ext cx="5839732" cy="43054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29" name="Picture 5" descr="C:\Users\1110969\Desktop\ＰＲ看板\イラスト\枝4.jpg"/>
              <p:cNvPicPr>
                <a:picLocks noChangeAspect="1" noChangeArrowheads="1"/>
              </p:cNvPicPr>
              <p:nvPr/>
            </p:nvPicPr>
            <p:blipFill rotWithShape="1">
              <a:blip r:embed="rId45">
                <a:extLst>
                  <a:ext uri="{BEBA8EAE-BF5A-486C-A8C5-ECC9F3942E4B}">
                    <a14:imgProps xmlns:a14="http://schemas.microsoft.com/office/drawing/2010/main">
                      <a14:imgLayer r:embed="rId46">
                        <a14:imgEffect>
                          <a14:backgroundRemoval t="0" b="99667" l="0" r="100000"/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820" t="1081" r="50827" b="-1081"/>
              <a:stretch/>
            </p:blipFill>
            <p:spPr bwMode="auto">
              <a:xfrm>
                <a:off x="4110844" y="2133238"/>
                <a:ext cx="2350097" cy="46087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5" descr="C:\Users\1110969\Desktop\ＰＲ看板\イラスト\枝4.jpg"/>
              <p:cNvPicPr>
                <a:picLocks noChangeAspect="1" noChangeArrowheads="1"/>
              </p:cNvPicPr>
              <p:nvPr/>
            </p:nvPicPr>
            <p:blipFill rotWithShape="1">
              <a:blip r:embed="rId45">
                <a:extLst>
                  <a:ext uri="{BEBA8EAE-BF5A-486C-A8C5-ECC9F3942E4B}">
                    <a14:imgProps xmlns:a14="http://schemas.microsoft.com/office/drawing/2010/main">
                      <a14:imgLayer r:embed="rId46">
                        <a14:imgEffect>
                          <a14:backgroundRemoval t="0" b="99667" l="0" r="100000"/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6762" r="2866" b="879"/>
              <a:stretch/>
            </p:blipFill>
            <p:spPr bwMode="auto">
              <a:xfrm>
                <a:off x="621209" y="2392195"/>
                <a:ext cx="2172227" cy="42565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テキスト ボックス 3"/>
              <p:cNvSpPr txBox="1"/>
              <p:nvPr/>
            </p:nvSpPr>
            <p:spPr>
              <a:xfrm>
                <a:off x="2991778" y="4329938"/>
                <a:ext cx="1376039" cy="33855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ja-JP" altLang="en-US" sz="8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建設業で活躍する女性の愛称・ロゴマークです</a:t>
                </a:r>
                <a:endParaRPr kumimoji="1" lang="ja-JP" altLang="en-US" sz="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pic>
            <p:nvPicPr>
              <p:cNvPr id="135" name="図 134"/>
              <p:cNvPicPr>
                <a:picLocks noChangeAspect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0521" y="2402320"/>
                <a:ext cx="1553147" cy="2070862"/>
              </a:xfrm>
              <a:prstGeom prst="rect">
                <a:avLst/>
              </a:prstGeom>
            </p:spPr>
          </p:pic>
          <p:pic>
            <p:nvPicPr>
              <p:cNvPr id="117" name="図 116"/>
              <p:cNvPicPr>
                <a:picLocks noChangeAspect="1"/>
              </p:cNvPicPr>
              <p:nvPr/>
            </p:nvPicPr>
            <p:blipFill rotWithShape="1">
              <a:blip r:embed="rId48" cstate="print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769570" y="5382178"/>
                <a:ext cx="202132" cy="200743"/>
              </a:xfrm>
              <a:prstGeom prst="rect">
                <a:avLst/>
              </a:prstGeom>
            </p:spPr>
          </p:pic>
          <p:pic>
            <p:nvPicPr>
              <p:cNvPr id="72" name="図 71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398051" y="3314529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3" name="図 72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168170" y="4039285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4" name="図 73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074573" y="3540191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5" name="図 74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009679" y="2999528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6" name="図 75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732284" y="3900470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7" name="図 76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275937" y="2676590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8" name="図 77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649060" y="4767034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9" name="図 78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411980" y="4719607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0" name="図 79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059790" y="4326330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1" name="図 80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68385" y="2723404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2" name="図 81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662527" y="3900470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3" name="図 82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160111" y="2255889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4" name="図 83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800489" y="3429795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5" name="図 84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851557" y="4530282"/>
                <a:ext cx="687508" cy="682785"/>
              </a:xfrm>
              <a:prstGeom prst="rect">
                <a:avLst/>
              </a:prstGeom>
            </p:spPr>
          </p:pic>
          <p:pic>
            <p:nvPicPr>
              <p:cNvPr id="86" name="図 85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990581" y="2978592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8" name="図 87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233739" y="4414315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9" name="図 88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770899" y="4258693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90" name="図 89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014106" y="3204254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91" name="図 90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506769" y="3621521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92" name="図 91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386556" y="3992327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93" name="図 92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432588" y="2809574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94" name="図 93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440914" y="3481448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95" name="図 94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733774" y="4329938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02" name="図 101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878060" y="3821885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03" name="図 102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942011" y="2683229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04" name="図 103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870636" y="3228596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06" name="図 105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876722" y="2522783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07" name="図 106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910261" y="2238432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08" name="図 107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489173" y="2179560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11" name="図 110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493272" y="3077987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16" name="図 115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339049" y="3858408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18" name="図 117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614101" y="2179560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32" name="図 131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924516" y="3794707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05" name="図 104"/>
              <p:cNvPicPr>
                <a:picLocks noChangeAspect="1"/>
              </p:cNvPicPr>
              <p:nvPr/>
            </p:nvPicPr>
            <p:blipFill rotWithShape="1">
              <a:blip r:embed="rId50" cstate="print">
                <a:extLst>
                  <a:ext uri="{BEBA8EAE-BF5A-486C-A8C5-ECC9F3942E4B}">
                    <a14:imgProps xmlns:a14="http://schemas.microsoft.com/office/drawing/2010/main">
                      <a14:imgLayer r:embed="rId51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691829" y="2629779"/>
                <a:ext cx="588443" cy="584400"/>
              </a:xfrm>
              <a:prstGeom prst="rect">
                <a:avLst/>
              </a:prstGeom>
            </p:spPr>
          </p:pic>
          <p:pic>
            <p:nvPicPr>
              <p:cNvPr id="109" name="図 108"/>
              <p:cNvPicPr>
                <a:picLocks noChangeAspect="1"/>
              </p:cNvPicPr>
              <p:nvPr/>
            </p:nvPicPr>
            <p:blipFill rotWithShape="1">
              <a:blip r:embed="rId52" cstate="print">
                <a:extLst>
                  <a:ext uri="{BEBA8EAE-BF5A-486C-A8C5-ECC9F3942E4B}">
                    <a14:imgProps xmlns:a14="http://schemas.microsoft.com/office/drawing/2010/main">
                      <a14:imgLayer r:embed="rId53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815135" y="2304558"/>
                <a:ext cx="210036" cy="208593"/>
              </a:xfrm>
              <a:prstGeom prst="rect">
                <a:avLst/>
              </a:prstGeom>
            </p:spPr>
          </p:pic>
          <p:pic>
            <p:nvPicPr>
              <p:cNvPr id="110" name="図 109"/>
              <p:cNvPicPr>
                <a:picLocks noChangeAspect="1"/>
              </p:cNvPicPr>
              <p:nvPr/>
            </p:nvPicPr>
            <p:blipFill rotWithShape="1">
              <a:blip r:embed="rId48" cstate="print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091762" y="3119215"/>
                <a:ext cx="202132" cy="200743"/>
              </a:xfrm>
              <a:prstGeom prst="rect">
                <a:avLst/>
              </a:prstGeom>
            </p:spPr>
          </p:pic>
          <p:pic>
            <p:nvPicPr>
              <p:cNvPr id="112" name="図 111"/>
              <p:cNvPicPr>
                <a:picLocks noChangeAspect="1"/>
              </p:cNvPicPr>
              <p:nvPr/>
            </p:nvPicPr>
            <p:blipFill rotWithShape="1">
              <a:blip r:embed="rId48" cstate="print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727563" y="4770080"/>
                <a:ext cx="202132" cy="200743"/>
              </a:xfrm>
              <a:prstGeom prst="rect">
                <a:avLst/>
              </a:prstGeom>
            </p:spPr>
          </p:pic>
          <p:pic>
            <p:nvPicPr>
              <p:cNvPr id="113" name="図 112"/>
              <p:cNvPicPr>
                <a:picLocks noChangeAspect="1"/>
              </p:cNvPicPr>
              <p:nvPr/>
            </p:nvPicPr>
            <p:blipFill rotWithShape="1">
              <a:blip r:embed="rId48" cstate="print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6241895" y="3229052"/>
                <a:ext cx="202132" cy="200743"/>
              </a:xfrm>
              <a:prstGeom prst="rect">
                <a:avLst/>
              </a:prstGeom>
            </p:spPr>
          </p:pic>
          <p:pic>
            <p:nvPicPr>
              <p:cNvPr id="114" name="図 113"/>
              <p:cNvPicPr>
                <a:picLocks noChangeAspect="1"/>
              </p:cNvPicPr>
              <p:nvPr/>
            </p:nvPicPr>
            <p:blipFill rotWithShape="1">
              <a:blip r:embed="rId48" cstate="print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021661" y="3687697"/>
                <a:ext cx="202132" cy="200743"/>
              </a:xfrm>
              <a:prstGeom prst="rect">
                <a:avLst/>
              </a:prstGeom>
            </p:spPr>
          </p:pic>
          <p:pic>
            <p:nvPicPr>
              <p:cNvPr id="137" name="図 136"/>
              <p:cNvPicPr>
                <a:picLocks noChangeAspect="1"/>
              </p:cNvPicPr>
              <p:nvPr/>
            </p:nvPicPr>
            <p:blipFill rotWithShape="1">
              <a:blip r:embed="rId54" cstate="print">
                <a:extLst>
                  <a:ext uri="{BEBA8EAE-BF5A-486C-A8C5-ECC9F3942E4B}">
                    <a14:imgProps xmlns:a14="http://schemas.microsoft.com/office/drawing/2010/main">
                      <a14:imgLayer r:embed="rId55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8750" y1="61682" x2="58750" y2="61682"/>
                            <a14:foregroundMark x1="50000" y1="46729" x2="50000" y2="46729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757272" y="3340981"/>
                <a:ext cx="334489" cy="332190"/>
              </a:xfrm>
              <a:prstGeom prst="rect">
                <a:avLst/>
              </a:prstGeom>
            </p:spPr>
          </p:pic>
          <p:pic>
            <p:nvPicPr>
              <p:cNvPr id="139" name="図 138"/>
              <p:cNvPicPr>
                <a:picLocks noChangeAspect="1"/>
              </p:cNvPicPr>
              <p:nvPr/>
            </p:nvPicPr>
            <p:blipFill rotWithShape="1">
              <a:blip r:embed="rId56" cstate="print">
                <a:extLst>
                  <a:ext uri="{BEBA8EAE-BF5A-486C-A8C5-ECC9F3942E4B}">
                    <a14:imgProps xmlns:a14="http://schemas.microsoft.com/office/drawing/2010/main">
                      <a14:imgLayer r:embed="rId55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72500" y1="66355" x2="72500" y2="66355"/>
                            <a14:foregroundMark x1="48750" y1="46729" x2="48750" y2="46729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831206" y="3217052"/>
                <a:ext cx="334489" cy="332190"/>
              </a:xfrm>
              <a:prstGeom prst="rect">
                <a:avLst/>
              </a:prstGeom>
            </p:spPr>
          </p:pic>
          <p:pic>
            <p:nvPicPr>
              <p:cNvPr id="140" name="図 139"/>
              <p:cNvPicPr>
                <a:picLocks noChangeAspect="1"/>
              </p:cNvPicPr>
              <p:nvPr/>
            </p:nvPicPr>
            <p:blipFill rotWithShape="1">
              <a:blip r:embed="rId57" cstate="print">
                <a:extLst>
                  <a:ext uri="{BEBA8EAE-BF5A-486C-A8C5-ECC9F3942E4B}">
                    <a14:imgProps xmlns:a14="http://schemas.microsoft.com/office/drawing/2010/main">
                      <a14:imgLayer r:embed="rId55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70000" y1="68224" x2="70000" y2="68224"/>
                            <a14:foregroundMark x1="48750" y1="44860" x2="48750" y2="4486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713393" y="2611636"/>
                <a:ext cx="334489" cy="332190"/>
              </a:xfrm>
              <a:prstGeom prst="rect">
                <a:avLst/>
              </a:prstGeom>
            </p:spPr>
          </p:pic>
          <p:pic>
            <p:nvPicPr>
              <p:cNvPr id="141" name="図 140"/>
              <p:cNvPicPr>
                <a:picLocks noChangeAspect="1"/>
              </p:cNvPicPr>
              <p:nvPr/>
            </p:nvPicPr>
            <p:blipFill rotWithShape="1">
              <a:blip r:embed="rId58" cstate="print">
                <a:extLst>
                  <a:ext uri="{BEBA8EAE-BF5A-486C-A8C5-ECC9F3942E4B}">
                    <a14:imgProps xmlns:a14="http://schemas.microsoft.com/office/drawing/2010/main">
                      <a14:imgLayer r:embed="rId55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63750" y1="71028" x2="63750" y2="71028"/>
                            <a14:foregroundMark x1="56250" y1="51402" x2="56250" y2="51402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6175716" y="2425731"/>
                <a:ext cx="334489" cy="332190"/>
              </a:xfrm>
              <a:prstGeom prst="rect">
                <a:avLst/>
              </a:prstGeom>
            </p:spPr>
          </p:pic>
          <p:pic>
            <p:nvPicPr>
              <p:cNvPr id="142" name="図 141"/>
              <p:cNvPicPr>
                <a:picLocks noChangeAspect="1"/>
              </p:cNvPicPr>
              <p:nvPr/>
            </p:nvPicPr>
            <p:blipFill rotWithShape="1">
              <a:blip r:embed="rId59" cstate="print">
                <a:extLst>
                  <a:ext uri="{BEBA8EAE-BF5A-486C-A8C5-ECC9F3942E4B}">
                    <a14:imgProps xmlns:a14="http://schemas.microsoft.com/office/drawing/2010/main">
                      <a14:imgLayer r:embed="rId60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1282" y1="63694" x2="51282" y2="636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455416" y="3854151"/>
                <a:ext cx="488171" cy="484816"/>
              </a:xfrm>
              <a:prstGeom prst="rect">
                <a:avLst/>
              </a:prstGeom>
            </p:spPr>
          </p:pic>
          <p:pic>
            <p:nvPicPr>
              <p:cNvPr id="143" name="図 142"/>
              <p:cNvPicPr>
                <a:picLocks noChangeAspect="1"/>
              </p:cNvPicPr>
              <p:nvPr/>
            </p:nvPicPr>
            <p:blipFill rotWithShape="1">
              <a:blip r:embed="rId57" cstate="print">
                <a:extLst>
                  <a:ext uri="{BEBA8EAE-BF5A-486C-A8C5-ECC9F3942E4B}">
                    <a14:imgProps xmlns:a14="http://schemas.microsoft.com/office/drawing/2010/main">
                      <a14:imgLayer r:embed="rId55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70000" y1="60748" x2="70000" y2="60748"/>
                            <a14:foregroundMark x1="48750" y1="44860" x2="48750" y2="4486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152741" y="4428535"/>
                <a:ext cx="334489" cy="332190"/>
              </a:xfrm>
              <a:prstGeom prst="rect">
                <a:avLst/>
              </a:prstGeom>
            </p:spPr>
          </p:pic>
          <p:pic>
            <p:nvPicPr>
              <p:cNvPr id="144" name="図 143"/>
              <p:cNvPicPr>
                <a:picLocks noChangeAspect="1"/>
              </p:cNvPicPr>
              <p:nvPr/>
            </p:nvPicPr>
            <p:blipFill rotWithShape="1">
              <a:blip r:embed="rId61" cstate="print">
                <a:extLst>
                  <a:ext uri="{BEBA8EAE-BF5A-486C-A8C5-ECC9F3942E4B}">
                    <a14:imgProps xmlns:a14="http://schemas.microsoft.com/office/drawing/2010/main">
                      <a14:imgLayer r:embed="rId62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73826" y1="66332" x2="73826" y2="66332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 rot="20737553">
                <a:off x="4315526" y="4083260"/>
                <a:ext cx="620649" cy="616383"/>
              </a:xfrm>
              <a:prstGeom prst="rect">
                <a:avLst/>
              </a:prstGeom>
            </p:spPr>
          </p:pic>
          <p:pic>
            <p:nvPicPr>
              <p:cNvPr id="121" name="図 120"/>
              <p:cNvPicPr>
                <a:picLocks noChangeAspect="1"/>
              </p:cNvPicPr>
              <p:nvPr/>
            </p:nvPicPr>
            <p:blipFill rotWithShape="1">
              <a:blip r:embed="rId63" cstate="print">
                <a:extLst>
                  <a:ext uri="{BEBA8EAE-BF5A-486C-A8C5-ECC9F3942E4B}">
                    <a14:imgProps xmlns:a14="http://schemas.microsoft.com/office/drawing/2010/main">
                      <a14:imgLayer r:embed="rId6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64706" y1="64035" x2="64706" y2="64035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764404" y="3652746"/>
                <a:ext cx="354532" cy="352096"/>
              </a:xfrm>
              <a:prstGeom prst="rect">
                <a:avLst/>
              </a:prstGeom>
            </p:spPr>
          </p:pic>
          <p:pic>
            <p:nvPicPr>
              <p:cNvPr id="122" name="図 121"/>
              <p:cNvPicPr>
                <a:picLocks noChangeAspect="1"/>
              </p:cNvPicPr>
              <p:nvPr/>
            </p:nvPicPr>
            <p:blipFill rotWithShape="1">
              <a:blip r:embed="rId50" cstate="print">
                <a:extLst>
                  <a:ext uri="{BEBA8EAE-BF5A-486C-A8C5-ECC9F3942E4B}">
                    <a14:imgProps xmlns:a14="http://schemas.microsoft.com/office/drawing/2010/main">
                      <a14:imgLayer r:embed="rId51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632273" y="2363734"/>
                <a:ext cx="588443" cy="584400"/>
              </a:xfrm>
              <a:prstGeom prst="rect">
                <a:avLst/>
              </a:prstGeom>
            </p:spPr>
          </p:pic>
          <p:pic>
            <p:nvPicPr>
              <p:cNvPr id="123" name="図 122"/>
              <p:cNvPicPr>
                <a:picLocks noChangeAspect="1"/>
              </p:cNvPicPr>
              <p:nvPr/>
            </p:nvPicPr>
            <p:blipFill rotWithShape="1">
              <a:blip r:embed="rId63" cstate="print">
                <a:extLst>
                  <a:ext uri="{BEBA8EAE-BF5A-486C-A8C5-ECC9F3942E4B}">
                    <a14:imgProps xmlns:a14="http://schemas.microsoft.com/office/drawing/2010/main">
                      <a14:imgLayer r:embed="rId6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65882" y1="66667" x2="65882" y2="66667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347576" y="4290533"/>
                <a:ext cx="354532" cy="352096"/>
              </a:xfrm>
              <a:prstGeom prst="rect">
                <a:avLst/>
              </a:prstGeom>
            </p:spPr>
          </p:pic>
          <p:pic>
            <p:nvPicPr>
              <p:cNvPr id="126" name="図 125"/>
              <p:cNvPicPr>
                <a:picLocks noChangeAspect="1"/>
              </p:cNvPicPr>
              <p:nvPr/>
            </p:nvPicPr>
            <p:blipFill rotWithShape="1">
              <a:blip r:embed="rId48" cstate="print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077173" y="2910306"/>
                <a:ext cx="202132" cy="200743"/>
              </a:xfrm>
              <a:prstGeom prst="rect">
                <a:avLst/>
              </a:prstGeom>
            </p:spPr>
          </p:pic>
          <p:pic>
            <p:nvPicPr>
              <p:cNvPr id="127" name="図 126"/>
              <p:cNvPicPr>
                <a:picLocks noChangeAspect="1"/>
              </p:cNvPicPr>
              <p:nvPr/>
            </p:nvPicPr>
            <p:blipFill rotWithShape="1">
              <a:blip r:embed="rId48" cstate="print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178615" y="4111694"/>
                <a:ext cx="202132" cy="200743"/>
              </a:xfrm>
              <a:prstGeom prst="rect">
                <a:avLst/>
              </a:prstGeom>
            </p:spPr>
          </p:pic>
          <p:pic>
            <p:nvPicPr>
              <p:cNvPr id="128" name="図 127"/>
              <p:cNvPicPr>
                <a:picLocks noChangeAspect="1"/>
              </p:cNvPicPr>
              <p:nvPr/>
            </p:nvPicPr>
            <p:blipFill rotWithShape="1">
              <a:blip r:embed="rId48" cstate="print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739538" y="4445122"/>
                <a:ext cx="202132" cy="200743"/>
              </a:xfrm>
              <a:prstGeom prst="rect">
                <a:avLst/>
              </a:prstGeom>
            </p:spPr>
          </p:pic>
          <p:pic>
            <p:nvPicPr>
              <p:cNvPr id="129" name="図 128"/>
              <p:cNvPicPr>
                <a:picLocks noChangeAspect="1"/>
              </p:cNvPicPr>
              <p:nvPr/>
            </p:nvPicPr>
            <p:blipFill rotWithShape="1">
              <a:blip r:embed="rId65" cstate="print">
                <a:extLst>
                  <a:ext uri="{BEBA8EAE-BF5A-486C-A8C5-ECC9F3942E4B}">
                    <a14:imgProps xmlns:a14="http://schemas.microsoft.com/office/drawing/2010/main">
                      <a14:imgLayer r:embed="rId6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69412" y1="65789" x2="69412" y2="65789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144243" y="3820781"/>
                <a:ext cx="263228" cy="261419"/>
              </a:xfrm>
              <a:prstGeom prst="rect">
                <a:avLst/>
              </a:prstGeom>
            </p:spPr>
          </p:pic>
          <p:pic>
            <p:nvPicPr>
              <p:cNvPr id="130" name="図 129"/>
              <p:cNvPicPr>
                <a:picLocks noChangeAspect="1"/>
              </p:cNvPicPr>
              <p:nvPr/>
            </p:nvPicPr>
            <p:blipFill rotWithShape="1">
              <a:blip r:embed="rId63" cstate="print">
                <a:extLst>
                  <a:ext uri="{BEBA8EAE-BF5A-486C-A8C5-ECC9F3942E4B}">
                    <a14:imgProps xmlns:a14="http://schemas.microsoft.com/office/drawing/2010/main">
                      <a14:imgLayer r:embed="rId6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8824" y1="64912" x2="58824" y2="64912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924773" y="4290533"/>
                <a:ext cx="354532" cy="352096"/>
              </a:xfrm>
              <a:prstGeom prst="rect">
                <a:avLst/>
              </a:prstGeom>
            </p:spPr>
          </p:pic>
          <p:pic>
            <p:nvPicPr>
              <p:cNvPr id="131" name="図 130"/>
              <p:cNvPicPr>
                <a:picLocks noChangeAspect="1"/>
              </p:cNvPicPr>
              <p:nvPr/>
            </p:nvPicPr>
            <p:blipFill rotWithShape="1">
              <a:blip r:embed="rId67" cstate="print">
                <a:extLst>
                  <a:ext uri="{BEBA8EAE-BF5A-486C-A8C5-ECC9F3942E4B}">
                    <a14:imgProps xmlns:a14="http://schemas.microsoft.com/office/drawing/2010/main">
                      <a14:imgLayer r:embed="rId68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 rot="2876738">
                <a:off x="1568410" y="4845073"/>
                <a:ext cx="457391" cy="454248"/>
              </a:xfrm>
              <a:prstGeom prst="rect">
                <a:avLst/>
              </a:prstGeom>
            </p:spPr>
          </p:pic>
          <p:pic>
            <p:nvPicPr>
              <p:cNvPr id="138" name="図 137"/>
              <p:cNvPicPr>
                <a:picLocks noChangeAspect="1"/>
              </p:cNvPicPr>
              <p:nvPr/>
            </p:nvPicPr>
            <p:blipFill rotWithShape="1">
              <a:blip r:embed="rId48" cstate="print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083159" y="5671318"/>
                <a:ext cx="202132" cy="200743"/>
              </a:xfrm>
              <a:prstGeom prst="rect">
                <a:avLst/>
              </a:prstGeom>
            </p:spPr>
          </p:pic>
          <p:pic>
            <p:nvPicPr>
              <p:cNvPr id="152" name="図 151"/>
              <p:cNvPicPr>
                <a:picLocks noChangeAspect="1"/>
              </p:cNvPicPr>
              <p:nvPr/>
            </p:nvPicPr>
            <p:blipFill rotWithShape="1">
              <a:blip r:embed="rId48" cstate="print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325920" y="6004986"/>
                <a:ext cx="288278" cy="286297"/>
              </a:xfrm>
              <a:prstGeom prst="rect">
                <a:avLst/>
              </a:prstGeom>
            </p:spPr>
          </p:pic>
          <p:pic>
            <p:nvPicPr>
              <p:cNvPr id="120" name="図 119"/>
              <p:cNvPicPr>
                <a:picLocks noChangeAspect="1"/>
              </p:cNvPicPr>
              <p:nvPr/>
            </p:nvPicPr>
            <p:blipFill rotWithShape="1">
              <a:blip r:embed="rId43" cstate="print"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 rot="1373636">
                <a:off x="1502093" y="2949844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60" name="図 159"/>
              <p:cNvPicPr>
                <a:picLocks noChangeAspect="1"/>
              </p:cNvPicPr>
              <p:nvPr/>
            </p:nvPicPr>
            <p:blipFill rotWithShape="1">
              <a:blip r:embed="rId4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75145" y="3390911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24" name="図 123"/>
              <p:cNvPicPr>
                <a:picLocks noChangeAspect="1"/>
              </p:cNvPicPr>
              <p:nvPr/>
            </p:nvPicPr>
            <p:blipFill rotWithShape="1">
              <a:blip r:embed="rId63" cstate="print">
                <a:extLst>
                  <a:ext uri="{BEBA8EAE-BF5A-486C-A8C5-ECC9F3942E4B}">
                    <a14:imgProps xmlns:a14="http://schemas.microsoft.com/office/drawing/2010/main">
                      <a14:imgLayer r:embed="rId6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72941" y1="69298" x2="72941" y2="69298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812617" y="3219230"/>
                <a:ext cx="354532" cy="352096"/>
              </a:xfrm>
              <a:prstGeom prst="rect">
                <a:avLst/>
              </a:prstGeom>
            </p:spPr>
          </p:pic>
          <p:pic>
            <p:nvPicPr>
              <p:cNvPr id="246" name="図 245"/>
              <p:cNvPicPr>
                <a:picLocks noChangeAspect="1"/>
              </p:cNvPicPr>
              <p:nvPr/>
            </p:nvPicPr>
            <p:blipFill rotWithShape="1">
              <a:blip r:embed="rId69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0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549641" y="2377643"/>
                <a:ext cx="251245" cy="249519"/>
              </a:xfrm>
              <a:prstGeom prst="rect">
                <a:avLst/>
              </a:prstGeom>
            </p:spPr>
          </p:pic>
          <p:pic>
            <p:nvPicPr>
              <p:cNvPr id="247" name="図 246"/>
              <p:cNvPicPr>
                <a:picLocks noChangeAspect="1"/>
              </p:cNvPicPr>
              <p:nvPr/>
            </p:nvPicPr>
            <p:blipFill rotWithShape="1">
              <a:blip r:embed="rId69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0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432588" y="5102791"/>
                <a:ext cx="251245" cy="249519"/>
              </a:xfrm>
              <a:prstGeom prst="rect">
                <a:avLst/>
              </a:prstGeom>
            </p:spPr>
          </p:pic>
          <p:pic>
            <p:nvPicPr>
              <p:cNvPr id="248" name="図 247"/>
              <p:cNvPicPr>
                <a:picLocks noChangeAspect="1"/>
              </p:cNvPicPr>
              <p:nvPr/>
            </p:nvPicPr>
            <p:blipFill rotWithShape="1">
              <a:blip r:embed="rId69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0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702041" y="4978211"/>
                <a:ext cx="251245" cy="249519"/>
              </a:xfrm>
              <a:prstGeom prst="rect">
                <a:avLst/>
              </a:prstGeom>
            </p:spPr>
          </p:pic>
          <p:pic>
            <p:nvPicPr>
              <p:cNvPr id="249" name="図 248"/>
              <p:cNvPicPr>
                <a:picLocks noChangeAspect="1"/>
              </p:cNvPicPr>
              <p:nvPr/>
            </p:nvPicPr>
            <p:blipFill rotWithShape="1">
              <a:blip r:embed="rId69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0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446377" y="2934581"/>
                <a:ext cx="251245" cy="249519"/>
              </a:xfrm>
              <a:prstGeom prst="rect">
                <a:avLst/>
              </a:prstGeom>
            </p:spPr>
          </p:pic>
          <p:pic>
            <p:nvPicPr>
              <p:cNvPr id="250" name="図 249"/>
              <p:cNvPicPr>
                <a:picLocks noChangeAspect="1"/>
              </p:cNvPicPr>
              <p:nvPr/>
            </p:nvPicPr>
            <p:blipFill rotWithShape="1">
              <a:blip r:embed="rId69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0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489173" y="5993308"/>
                <a:ext cx="251245" cy="249519"/>
              </a:xfrm>
              <a:prstGeom prst="rect">
                <a:avLst/>
              </a:prstGeom>
            </p:spPr>
          </p:pic>
          <p:pic>
            <p:nvPicPr>
              <p:cNvPr id="125" name="図 124"/>
              <p:cNvPicPr>
                <a:picLocks noChangeAspect="1"/>
              </p:cNvPicPr>
              <p:nvPr/>
            </p:nvPicPr>
            <p:blipFill rotWithShape="1">
              <a:blip r:embed="rId48" cstate="print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727947" y="2709563"/>
                <a:ext cx="202132" cy="200743"/>
              </a:xfrm>
              <a:prstGeom prst="rect">
                <a:avLst/>
              </a:prstGeom>
            </p:spPr>
          </p:pic>
          <p:pic>
            <p:nvPicPr>
              <p:cNvPr id="115" name="図 114"/>
              <p:cNvPicPr>
                <a:picLocks noChangeAspect="1"/>
              </p:cNvPicPr>
              <p:nvPr/>
            </p:nvPicPr>
            <p:blipFill rotWithShape="1">
              <a:blip r:embed="rId48" cstate="print"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649372" y="4594630"/>
                <a:ext cx="202132" cy="2007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6256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7392808" y="2487138"/>
            <a:ext cx="369332" cy="2697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bg2">
                    <a:lumMod val="10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建設業</a:t>
            </a:r>
            <a:r>
              <a:rPr kumimoji="1" lang="ja-JP" altLang="en-US" sz="1200" dirty="0" smtClean="0">
                <a:solidFill>
                  <a:schemeClr val="bg2">
                    <a:lumMod val="10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で働く女性を応援しています</a:t>
            </a:r>
            <a:endParaRPr kumimoji="1" lang="ja-JP" altLang="en-US" sz="1200" dirty="0">
              <a:solidFill>
                <a:schemeClr val="bg2">
                  <a:lumMod val="10000"/>
                </a:schemeClr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396616" y="355445"/>
            <a:ext cx="461665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 smtClean="0"/>
              <a:t>縦（例）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1209" y="211767"/>
            <a:ext cx="87716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dirty="0" smtClean="0"/>
              <a:t>横（例）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21209" y="1855355"/>
            <a:ext cx="1338828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dirty="0" smtClean="0"/>
              <a:t>長方形（例）</a:t>
            </a:r>
            <a:endParaRPr kumimoji="1" lang="ja-JP" altLang="en-US" dirty="0"/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2552580" y="1269779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建設業で働く女性を応援しています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1666319" y="780187"/>
            <a:ext cx="471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輝くあなたを待っています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594745" y="540824"/>
            <a:ext cx="6275162" cy="1105748"/>
            <a:chOff x="594745" y="540824"/>
            <a:chExt cx="6275162" cy="1105748"/>
          </a:xfrm>
        </p:grpSpPr>
        <p:sp>
          <p:nvSpPr>
            <p:cNvPr id="28" name="正方形/長方形 27"/>
            <p:cNvSpPr/>
            <p:nvPr/>
          </p:nvSpPr>
          <p:spPr>
            <a:xfrm rot="16200000">
              <a:off x="3201736" y="-1995928"/>
              <a:ext cx="1023755" cy="618480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6070705" y="1277240"/>
              <a:ext cx="799202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ja-JP" altLang="en-US" sz="6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建設業で活躍する女性の愛称・ロゴマークです</a:t>
              </a:r>
              <a:endParaRPr kumimoji="1" lang="ja-JP" altLang="en-US" sz="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pic>
          <p:nvPicPr>
            <p:cNvPr id="101" name="Picture 5" descr="C:\Users\1110969\Desktop\ＰＲ看板\イラスト\枝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667" l="0" r="100000"/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20" t="1081" r="1783" b="15704"/>
            <a:stretch/>
          </p:blipFill>
          <p:spPr bwMode="auto">
            <a:xfrm>
              <a:off x="594745" y="564743"/>
              <a:ext cx="1254556" cy="1043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図 10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487206" y="914400"/>
              <a:ext cx="270283" cy="268426"/>
            </a:xfrm>
            <a:prstGeom prst="rect">
              <a:avLst/>
            </a:prstGeom>
          </p:spPr>
        </p:pic>
        <p:pic>
          <p:nvPicPr>
            <p:cNvPr id="103" name="図 102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441149" y="1207786"/>
              <a:ext cx="270283" cy="268426"/>
            </a:xfrm>
            <a:prstGeom prst="rect">
              <a:avLst/>
            </a:prstGeom>
          </p:spPr>
        </p:pic>
        <p:pic>
          <p:nvPicPr>
            <p:cNvPr id="104" name="図 103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180494" y="880348"/>
              <a:ext cx="270283" cy="268426"/>
            </a:xfrm>
            <a:prstGeom prst="rect">
              <a:avLst/>
            </a:prstGeom>
          </p:spPr>
        </p:pic>
        <p:pic>
          <p:nvPicPr>
            <p:cNvPr id="105" name="図 104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24829" y="611922"/>
              <a:ext cx="270283" cy="268426"/>
            </a:xfrm>
            <a:prstGeom prst="rect">
              <a:avLst/>
            </a:prstGeom>
          </p:spPr>
        </p:pic>
        <p:pic>
          <p:nvPicPr>
            <p:cNvPr id="106" name="図 105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315635" y="645974"/>
              <a:ext cx="270283" cy="268426"/>
            </a:xfrm>
            <a:prstGeom prst="rect">
              <a:avLst/>
            </a:prstGeom>
          </p:spPr>
        </p:pic>
        <p:pic>
          <p:nvPicPr>
            <p:cNvPr id="107" name="図 10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681456" y="1182826"/>
              <a:ext cx="270283" cy="268426"/>
            </a:xfrm>
            <a:prstGeom prst="rect">
              <a:avLst/>
            </a:prstGeom>
          </p:spPr>
        </p:pic>
        <p:pic>
          <p:nvPicPr>
            <p:cNvPr id="108" name="図 10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951740" y="611922"/>
              <a:ext cx="270283" cy="268426"/>
            </a:xfrm>
            <a:prstGeom prst="rect">
              <a:avLst/>
            </a:prstGeom>
          </p:spPr>
        </p:pic>
        <p:pic>
          <p:nvPicPr>
            <p:cNvPr id="109" name="図 10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951740" y="965120"/>
              <a:ext cx="270283" cy="268426"/>
            </a:xfrm>
            <a:prstGeom prst="rect">
              <a:avLst/>
            </a:prstGeom>
          </p:spPr>
        </p:pic>
        <p:pic>
          <p:nvPicPr>
            <p:cNvPr id="110" name="図 10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357318" y="688180"/>
              <a:ext cx="270283" cy="268426"/>
            </a:xfrm>
            <a:prstGeom prst="rect">
              <a:avLst/>
            </a:prstGeom>
          </p:spPr>
        </p:pic>
        <p:pic>
          <p:nvPicPr>
            <p:cNvPr id="111" name="図 1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605444" y="1181920"/>
              <a:ext cx="270283" cy="268426"/>
            </a:xfrm>
            <a:prstGeom prst="rect">
              <a:avLst/>
            </a:prstGeom>
          </p:spPr>
        </p:pic>
        <p:pic>
          <p:nvPicPr>
            <p:cNvPr id="112" name="図 111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539986" y="1047707"/>
              <a:ext cx="270283" cy="268426"/>
            </a:xfrm>
            <a:prstGeom prst="rect">
              <a:avLst/>
            </a:prstGeom>
          </p:spPr>
        </p:pic>
        <p:pic>
          <p:nvPicPr>
            <p:cNvPr id="113" name="図 112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594745" y="986839"/>
              <a:ext cx="270283" cy="268426"/>
            </a:xfrm>
            <a:prstGeom prst="rect">
              <a:avLst/>
            </a:prstGeom>
          </p:spPr>
        </p:pic>
        <p:pic>
          <p:nvPicPr>
            <p:cNvPr id="114" name="図 113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129307" y="556022"/>
              <a:ext cx="270283" cy="268426"/>
            </a:xfrm>
            <a:prstGeom prst="rect">
              <a:avLst/>
            </a:prstGeom>
          </p:spPr>
        </p:pic>
        <p:pic>
          <p:nvPicPr>
            <p:cNvPr id="115" name="図 114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49242" y="825553"/>
              <a:ext cx="270283" cy="268426"/>
            </a:xfrm>
            <a:prstGeom prst="rect">
              <a:avLst/>
            </a:prstGeom>
          </p:spPr>
        </p:pic>
        <p:pic>
          <p:nvPicPr>
            <p:cNvPr id="116" name="図 115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99862" y="1166961"/>
              <a:ext cx="270283" cy="268426"/>
            </a:xfrm>
            <a:prstGeom prst="rect">
              <a:avLst/>
            </a:prstGeom>
          </p:spPr>
        </p:pic>
        <p:pic>
          <p:nvPicPr>
            <p:cNvPr id="117" name="図 116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269703" y="1055339"/>
              <a:ext cx="270283" cy="268426"/>
            </a:xfrm>
            <a:prstGeom prst="rect">
              <a:avLst/>
            </a:prstGeom>
          </p:spPr>
        </p:pic>
        <p:pic>
          <p:nvPicPr>
            <p:cNvPr id="118" name="図 117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681457" y="799852"/>
              <a:ext cx="270283" cy="268426"/>
            </a:xfrm>
            <a:prstGeom prst="rect">
              <a:avLst/>
            </a:prstGeom>
          </p:spPr>
        </p:pic>
        <p:pic>
          <p:nvPicPr>
            <p:cNvPr id="119" name="図 118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500427" y="746135"/>
              <a:ext cx="270283" cy="268426"/>
            </a:xfrm>
            <a:prstGeom prst="rect">
              <a:avLst/>
            </a:prstGeom>
          </p:spPr>
        </p:pic>
        <p:pic>
          <p:nvPicPr>
            <p:cNvPr id="120" name="図 119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300983" y="1194260"/>
              <a:ext cx="270283" cy="268426"/>
            </a:xfrm>
            <a:prstGeom prst="rect">
              <a:avLst/>
            </a:prstGeom>
          </p:spPr>
        </p:pic>
        <p:pic>
          <p:nvPicPr>
            <p:cNvPr id="121" name="図 120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045352" y="797174"/>
              <a:ext cx="270283" cy="268426"/>
            </a:xfrm>
            <a:prstGeom prst="rect">
              <a:avLst/>
            </a:prstGeom>
          </p:spPr>
        </p:pic>
        <p:pic>
          <p:nvPicPr>
            <p:cNvPr id="122" name="図 121"/>
            <p:cNvPicPr>
              <a:picLocks noChangeAspect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2005705" y="1242893"/>
              <a:ext cx="199582" cy="198211"/>
            </a:xfrm>
            <a:prstGeom prst="rect">
              <a:avLst/>
            </a:prstGeom>
          </p:spPr>
        </p:pic>
        <p:pic>
          <p:nvPicPr>
            <p:cNvPr id="123" name="図 122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2219372" y="1353404"/>
              <a:ext cx="270283" cy="268426"/>
            </a:xfrm>
            <a:prstGeom prst="rect">
              <a:avLst/>
            </a:prstGeom>
          </p:spPr>
        </p:pic>
        <p:pic>
          <p:nvPicPr>
            <p:cNvPr id="124" name="図 123"/>
            <p:cNvPicPr>
              <a:picLocks noChangeAspect="1"/>
            </p:cNvPicPr>
            <p:nvPr/>
          </p:nvPicPr>
          <p:blipFill rotWithShape="1"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5862224" y="559614"/>
              <a:ext cx="208481" cy="207049"/>
            </a:xfrm>
            <a:prstGeom prst="rect">
              <a:avLst/>
            </a:prstGeom>
          </p:spPr>
        </p:pic>
        <p:pic>
          <p:nvPicPr>
            <p:cNvPr id="125" name="図 124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5635026" y="1197225"/>
              <a:ext cx="270283" cy="268426"/>
            </a:xfrm>
            <a:prstGeom prst="rect">
              <a:avLst/>
            </a:prstGeom>
          </p:spPr>
        </p:pic>
        <p:pic>
          <p:nvPicPr>
            <p:cNvPr id="126" name="図 125"/>
            <p:cNvPicPr>
              <a:picLocks noChangeAspect="1"/>
            </p:cNvPicPr>
            <p:nvPr/>
          </p:nvPicPr>
          <p:blipFill rotWithShape="1">
            <a:blip r:embed="rId11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5915658" y="1378264"/>
              <a:ext cx="197250" cy="195895"/>
            </a:xfrm>
            <a:prstGeom prst="rect">
              <a:avLst/>
            </a:prstGeom>
          </p:spPr>
        </p:pic>
        <p:pic>
          <p:nvPicPr>
            <p:cNvPr id="127" name="図 126"/>
            <p:cNvPicPr>
              <a:picLocks noChangeAspect="1"/>
            </p:cNvPicPr>
            <p:nvPr/>
          </p:nvPicPr>
          <p:blipFill rotWithShape="1">
            <a:blip r:embed="rId1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1797858" y="640252"/>
              <a:ext cx="181947" cy="180697"/>
            </a:xfrm>
            <a:prstGeom prst="rect">
              <a:avLst/>
            </a:prstGeom>
          </p:spPr>
        </p:pic>
        <p:pic>
          <p:nvPicPr>
            <p:cNvPr id="174" name="図 17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939" y="540824"/>
              <a:ext cx="626030" cy="834706"/>
            </a:xfrm>
            <a:prstGeom prst="rect">
              <a:avLst/>
            </a:prstGeom>
          </p:spPr>
        </p:pic>
      </p:grpSp>
      <p:sp>
        <p:nvSpPr>
          <p:cNvPr id="185" name="テキスト ボックス 184"/>
          <p:cNvSpPr txBox="1"/>
          <p:nvPr/>
        </p:nvSpPr>
        <p:spPr>
          <a:xfrm>
            <a:off x="7620707" y="1496215"/>
            <a:ext cx="492443" cy="3509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000" dirty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輝くあなたを待っています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7303635" y="345348"/>
            <a:ext cx="1131510" cy="6184806"/>
            <a:chOff x="7303635" y="345348"/>
            <a:chExt cx="1131510" cy="6184806"/>
          </a:xfrm>
        </p:grpSpPr>
        <p:sp>
          <p:nvSpPr>
            <p:cNvPr id="164" name="正方形/長方形 163"/>
            <p:cNvSpPr/>
            <p:nvPr/>
          </p:nvSpPr>
          <p:spPr>
            <a:xfrm>
              <a:off x="7354363" y="6298585"/>
              <a:ext cx="1028079" cy="226413"/>
            </a:xfrm>
            <a:prstGeom prst="rect">
              <a:avLst/>
            </a:prstGeom>
            <a:gradFill flip="none" rotWithShape="1">
              <a:gsLst>
                <a:gs pos="100000">
                  <a:srgbClr val="CCFF99">
                    <a:alpha val="0"/>
                    <a:lumMod val="0"/>
                    <a:lumOff val="100000"/>
                  </a:srgbClr>
                </a:gs>
                <a:gs pos="0">
                  <a:srgbClr val="CCFF99">
                    <a:shade val="67500"/>
                    <a:satMod val="115000"/>
                  </a:srgbClr>
                </a:gs>
                <a:gs pos="19000">
                  <a:srgbClr val="CEEBB1"/>
                </a:gs>
                <a:gs pos="0">
                  <a:srgbClr val="AEF96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353884" y="345348"/>
              <a:ext cx="1023755" cy="618480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9" name="Picture 5" descr="C:\Users\1110969\Desktop\ＰＲ看板\イラスト\枝4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9667" l="0" r="100000"/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20" t="1081" r="1783" b="3413"/>
            <a:stretch/>
          </p:blipFill>
          <p:spPr bwMode="auto">
            <a:xfrm>
              <a:off x="7303635" y="5064519"/>
              <a:ext cx="1131510" cy="146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図 139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130590" y="5485002"/>
              <a:ext cx="243774" cy="242099"/>
            </a:xfrm>
            <a:prstGeom prst="rect">
              <a:avLst/>
            </a:prstGeom>
          </p:spPr>
        </p:pic>
        <p:pic>
          <p:nvPicPr>
            <p:cNvPr id="141" name="図 140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064592" y="5769671"/>
              <a:ext cx="243774" cy="242099"/>
            </a:xfrm>
            <a:prstGeom prst="rect">
              <a:avLst/>
            </a:prstGeom>
          </p:spPr>
        </p:pic>
        <p:pic>
          <p:nvPicPr>
            <p:cNvPr id="142" name="図 141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759357" y="5344628"/>
              <a:ext cx="243774" cy="242099"/>
            </a:xfrm>
            <a:prstGeom prst="rect">
              <a:avLst/>
            </a:prstGeom>
          </p:spPr>
        </p:pic>
        <p:pic>
          <p:nvPicPr>
            <p:cNvPr id="143" name="図 142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76214" y="5108690"/>
              <a:ext cx="243774" cy="242099"/>
            </a:xfrm>
            <a:prstGeom prst="rect">
              <a:avLst/>
            </a:prstGeom>
          </p:spPr>
        </p:pic>
        <p:pic>
          <p:nvPicPr>
            <p:cNvPr id="144" name="図 143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073804" y="5175570"/>
              <a:ext cx="243774" cy="242099"/>
            </a:xfrm>
            <a:prstGeom prst="rect">
              <a:avLst/>
            </a:prstGeom>
          </p:spPr>
        </p:pic>
        <p:pic>
          <p:nvPicPr>
            <p:cNvPr id="145" name="図 14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89341" y="5839622"/>
              <a:ext cx="243774" cy="242099"/>
            </a:xfrm>
            <a:prstGeom prst="rect">
              <a:avLst/>
            </a:prstGeom>
          </p:spPr>
        </p:pic>
        <p:pic>
          <p:nvPicPr>
            <p:cNvPr id="146" name="図 14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603125" y="5064519"/>
              <a:ext cx="243774" cy="242099"/>
            </a:xfrm>
            <a:prstGeom prst="rect">
              <a:avLst/>
            </a:prstGeom>
          </p:spPr>
        </p:pic>
        <p:pic>
          <p:nvPicPr>
            <p:cNvPr id="147" name="図 14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78740" y="5468421"/>
              <a:ext cx="243774" cy="242099"/>
            </a:xfrm>
            <a:prstGeom prst="rect">
              <a:avLst/>
            </a:prstGeom>
          </p:spPr>
        </p:pic>
        <p:pic>
          <p:nvPicPr>
            <p:cNvPr id="148" name="図 14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820818" y="5525311"/>
              <a:ext cx="243774" cy="242099"/>
            </a:xfrm>
            <a:prstGeom prst="rect">
              <a:avLst/>
            </a:prstGeom>
          </p:spPr>
        </p:pic>
        <p:pic>
          <p:nvPicPr>
            <p:cNvPr id="149" name="図 14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165190" y="5850212"/>
              <a:ext cx="243774" cy="242099"/>
            </a:xfrm>
            <a:prstGeom prst="rect">
              <a:avLst/>
            </a:prstGeom>
          </p:spPr>
        </p:pic>
        <p:pic>
          <p:nvPicPr>
            <p:cNvPr id="150" name="図 149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164862" y="5665524"/>
              <a:ext cx="243774" cy="242099"/>
            </a:xfrm>
            <a:prstGeom prst="rect">
              <a:avLst/>
            </a:prstGeom>
          </p:spPr>
        </p:pic>
        <p:pic>
          <p:nvPicPr>
            <p:cNvPr id="151" name="図 150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59351" y="5673084"/>
              <a:ext cx="243774" cy="242099"/>
            </a:xfrm>
            <a:prstGeom prst="rect">
              <a:avLst/>
            </a:prstGeom>
          </p:spPr>
        </p:pic>
        <p:pic>
          <p:nvPicPr>
            <p:cNvPr id="152" name="図 151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843876" y="5048476"/>
              <a:ext cx="243774" cy="242099"/>
            </a:xfrm>
            <a:prstGeom prst="rect">
              <a:avLst/>
            </a:prstGeom>
          </p:spPr>
        </p:pic>
        <p:pic>
          <p:nvPicPr>
            <p:cNvPr id="153" name="図 152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500627" y="5322321"/>
              <a:ext cx="243774" cy="242099"/>
            </a:xfrm>
            <a:prstGeom prst="rect">
              <a:avLst/>
            </a:prstGeom>
          </p:spPr>
        </p:pic>
        <p:pic>
          <p:nvPicPr>
            <p:cNvPr id="156" name="図 155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545542" y="5828609"/>
              <a:ext cx="243774" cy="242099"/>
            </a:xfrm>
            <a:prstGeom prst="rect">
              <a:avLst/>
            </a:prstGeom>
          </p:spPr>
        </p:pic>
        <p:pic>
          <p:nvPicPr>
            <p:cNvPr id="157" name="図 156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971533" y="5606051"/>
              <a:ext cx="243774" cy="242099"/>
            </a:xfrm>
            <a:prstGeom prst="rect">
              <a:avLst/>
            </a:prstGeom>
          </p:spPr>
        </p:pic>
        <p:pic>
          <p:nvPicPr>
            <p:cNvPr id="160" name="図 159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32842" y="5296620"/>
              <a:ext cx="243774" cy="242099"/>
            </a:xfrm>
            <a:prstGeom prst="rect">
              <a:avLst/>
            </a:prstGeom>
          </p:spPr>
        </p:pic>
        <p:pic>
          <p:nvPicPr>
            <p:cNvPr id="161" name="図 160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957822" y="5386769"/>
              <a:ext cx="243774" cy="242099"/>
            </a:xfrm>
            <a:prstGeom prst="rect">
              <a:avLst/>
            </a:prstGeom>
          </p:spPr>
        </p:pic>
        <p:pic>
          <p:nvPicPr>
            <p:cNvPr id="162" name="図 161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901687" y="5854412"/>
              <a:ext cx="243774" cy="242099"/>
            </a:xfrm>
            <a:prstGeom prst="rect">
              <a:avLst/>
            </a:prstGeom>
          </p:spPr>
        </p:pic>
        <p:pic>
          <p:nvPicPr>
            <p:cNvPr id="163" name="図 162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636176" y="5539545"/>
              <a:ext cx="243774" cy="242099"/>
            </a:xfrm>
            <a:prstGeom prst="rect">
              <a:avLst/>
            </a:prstGeom>
          </p:spPr>
        </p:pic>
        <p:pic>
          <p:nvPicPr>
            <p:cNvPr id="165" name="図 164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150094" y="5322320"/>
              <a:ext cx="243774" cy="242099"/>
            </a:xfrm>
            <a:prstGeom prst="rect">
              <a:avLst/>
            </a:prstGeom>
          </p:spPr>
        </p:pic>
        <p:pic>
          <p:nvPicPr>
            <p:cNvPr id="166" name="図 16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942705" y="5169526"/>
              <a:ext cx="243774" cy="242099"/>
            </a:xfrm>
            <a:prstGeom prst="rect">
              <a:avLst/>
            </a:prstGeom>
          </p:spPr>
        </p:pic>
        <p:pic>
          <p:nvPicPr>
            <p:cNvPr id="167" name="図 166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758063" y="5175569"/>
              <a:ext cx="243774" cy="242099"/>
            </a:xfrm>
            <a:prstGeom prst="rect">
              <a:avLst/>
            </a:prstGeom>
          </p:spPr>
        </p:pic>
        <p:pic>
          <p:nvPicPr>
            <p:cNvPr id="168" name="図 167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615182" y="5699854"/>
              <a:ext cx="243774" cy="242099"/>
            </a:xfrm>
            <a:prstGeom prst="rect">
              <a:avLst/>
            </a:prstGeom>
          </p:spPr>
        </p:pic>
        <p:pic>
          <p:nvPicPr>
            <p:cNvPr id="169" name="図 168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613382" y="5201271"/>
              <a:ext cx="243774" cy="242099"/>
            </a:xfrm>
            <a:prstGeom prst="rect">
              <a:avLst/>
            </a:prstGeom>
          </p:spPr>
        </p:pic>
        <p:pic>
          <p:nvPicPr>
            <p:cNvPr id="170" name="図 169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495923" y="5555236"/>
              <a:ext cx="243774" cy="242099"/>
            </a:xfrm>
            <a:prstGeom prst="rect">
              <a:avLst/>
            </a:prstGeom>
          </p:spPr>
        </p:pic>
        <p:sp>
          <p:nvSpPr>
            <p:cNvPr id="173" name="テキスト ボックス 172"/>
            <p:cNvSpPr txBox="1"/>
            <p:nvPr/>
          </p:nvSpPr>
          <p:spPr>
            <a:xfrm>
              <a:off x="7350598" y="1355489"/>
              <a:ext cx="1024855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ja-JP" altLang="en-US" sz="6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建設業で活躍する女性の愛称・ロゴマークです</a:t>
              </a:r>
              <a:endParaRPr kumimoji="1" lang="ja-JP" altLang="en-US" sz="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pic>
          <p:nvPicPr>
            <p:cNvPr id="175" name="図 17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695" y="504606"/>
              <a:ext cx="721115" cy="961485"/>
            </a:xfrm>
            <a:prstGeom prst="rect">
              <a:avLst/>
            </a:prstGeom>
          </p:spPr>
        </p:pic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21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102036" y="4185299"/>
              <a:ext cx="164610" cy="163479"/>
            </a:xfrm>
            <a:prstGeom prst="rect">
              <a:avLst/>
            </a:prstGeom>
          </p:spPr>
        </p:pic>
        <p:pic>
          <p:nvPicPr>
            <p:cNvPr id="177" name="図 176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863250" y="4749314"/>
              <a:ext cx="243774" cy="242099"/>
            </a:xfrm>
            <a:prstGeom prst="rect">
              <a:avLst/>
            </a:prstGeom>
          </p:spPr>
        </p:pic>
        <p:pic>
          <p:nvPicPr>
            <p:cNvPr id="178" name="図 177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113923" y="4450820"/>
              <a:ext cx="243774" cy="242099"/>
            </a:xfrm>
            <a:prstGeom prst="rect">
              <a:avLst/>
            </a:prstGeom>
          </p:spPr>
        </p:pic>
        <p:pic>
          <p:nvPicPr>
            <p:cNvPr id="179" name="図 178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392808" y="1855355"/>
              <a:ext cx="243774" cy="242099"/>
            </a:xfrm>
            <a:prstGeom prst="rect">
              <a:avLst/>
            </a:prstGeom>
          </p:spPr>
        </p:pic>
        <p:pic>
          <p:nvPicPr>
            <p:cNvPr id="181" name="図 180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145461" y="1536292"/>
              <a:ext cx="243774" cy="242099"/>
            </a:xfrm>
            <a:prstGeom prst="rect">
              <a:avLst/>
            </a:prstGeom>
          </p:spPr>
        </p:pic>
        <p:pic>
          <p:nvPicPr>
            <p:cNvPr id="182" name="図 181"/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8067158" y="1855354"/>
              <a:ext cx="243774" cy="242099"/>
            </a:xfrm>
            <a:prstGeom prst="rect">
              <a:avLst/>
            </a:prstGeom>
          </p:spPr>
        </p:pic>
        <p:pic>
          <p:nvPicPr>
            <p:cNvPr id="183" name="図 182"/>
            <p:cNvPicPr>
              <a:picLocks noChangeAspect="1"/>
            </p:cNvPicPr>
            <p:nvPr/>
          </p:nvPicPr>
          <p:blipFill rotWithShape="1">
            <a:blip r:embed="rId2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541090" y="2169483"/>
              <a:ext cx="148183" cy="147165"/>
            </a:xfrm>
            <a:prstGeom prst="rect">
              <a:avLst/>
            </a:prstGeom>
          </p:spPr>
        </p:pic>
        <p:pic>
          <p:nvPicPr>
            <p:cNvPr id="186" name="図 185"/>
            <p:cNvPicPr>
              <a:picLocks noChangeAspect="1"/>
            </p:cNvPicPr>
            <p:nvPr/>
          </p:nvPicPr>
          <p:blipFill rotWithShape="1">
            <a:blip r:embed="rId1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7441972" y="6163355"/>
              <a:ext cx="181739" cy="180490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621209" y="2133238"/>
            <a:ext cx="5844093" cy="4608712"/>
            <a:chOff x="621209" y="2133238"/>
            <a:chExt cx="5844093" cy="4608712"/>
          </a:xfrm>
        </p:grpSpPr>
        <p:pic>
          <p:nvPicPr>
            <p:cNvPr id="74" name="図 73"/>
            <p:cNvPicPr>
              <a:picLocks noChangeAspect="1"/>
            </p:cNvPicPr>
            <p:nvPr/>
          </p:nvPicPr>
          <p:blipFill rotWithShape="1">
            <a:blip r:embed="rId2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3522266" y="2133238"/>
              <a:ext cx="676522" cy="671874"/>
            </a:xfrm>
            <a:prstGeom prst="rect">
              <a:avLst/>
            </a:prstGeom>
          </p:spPr>
        </p:pic>
        <p:pic>
          <p:nvPicPr>
            <p:cNvPr id="99" name="図 98"/>
            <p:cNvPicPr>
              <a:picLocks noChangeAspect="1"/>
            </p:cNvPicPr>
            <p:nvPr/>
          </p:nvPicPr>
          <p:blipFill rotWithShape="1">
            <a:blip r:embed="rId2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2250" b="80750" l="2000" r="98667">
                          <a14:foregroundMark x1="31000" y1="40500" x2="31000" y2="40500"/>
                          <a14:foregroundMark x1="51667" y1="33750" x2="51667" y2="33750"/>
                          <a14:foregroundMark x1="72667" y1="46000" x2="72667" y2="46000"/>
                          <a14:foregroundMark x1="38333" y1="61000" x2="38333" y2="61000"/>
                          <a14:foregroundMark x1="54333" y1="56750" x2="54333" y2="56750"/>
                          <a14:foregroundMark x1="57055" y1="63594" x2="57055" y2="63594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 b="13750"/>
            <a:stretch/>
          </p:blipFill>
          <p:spPr>
            <a:xfrm>
              <a:off x="2432534" y="2145915"/>
              <a:ext cx="676522" cy="671874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/>
          </p:nvGrpSpPr>
          <p:grpSpPr>
            <a:xfrm>
              <a:off x="621209" y="2133238"/>
              <a:ext cx="5844093" cy="4608712"/>
              <a:chOff x="621209" y="2133238"/>
              <a:chExt cx="5844093" cy="4608712"/>
            </a:xfrm>
          </p:grpSpPr>
          <p:sp>
            <p:nvSpPr>
              <p:cNvPr id="2" name="正方形/長方形 1"/>
              <p:cNvSpPr/>
              <p:nvPr/>
            </p:nvSpPr>
            <p:spPr>
              <a:xfrm>
                <a:off x="637913" y="6163355"/>
                <a:ext cx="5827389" cy="366798"/>
              </a:xfrm>
              <a:prstGeom prst="rect">
                <a:avLst/>
              </a:prstGeom>
              <a:gradFill flip="none" rotWithShape="1">
                <a:gsLst>
                  <a:gs pos="100000">
                    <a:srgbClr val="CCFF99">
                      <a:alpha val="0"/>
                      <a:lumMod val="0"/>
                      <a:lumOff val="100000"/>
                    </a:srgbClr>
                  </a:gs>
                  <a:gs pos="0">
                    <a:srgbClr val="CCFF99">
                      <a:shade val="67500"/>
                      <a:satMod val="115000"/>
                    </a:srgbClr>
                  </a:gs>
                  <a:gs pos="19000">
                    <a:srgbClr val="CEEBB1"/>
                  </a:gs>
                  <a:gs pos="0">
                    <a:srgbClr val="AEF96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621209" y="2224687"/>
                <a:ext cx="5839732" cy="43054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29" name="Picture 5" descr="C:\Users\1110969\Desktop\ＰＲ看板\イラスト\枝4.jpg"/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0" b="99667" l="0" r="100000"/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820" t="1081" r="1783" b="-1081"/>
              <a:stretch/>
            </p:blipFill>
            <p:spPr bwMode="auto">
              <a:xfrm>
                <a:off x="1337065" y="2133238"/>
                <a:ext cx="4610373" cy="46087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テキスト ボックス 3"/>
              <p:cNvSpPr txBox="1"/>
              <p:nvPr/>
            </p:nvSpPr>
            <p:spPr>
              <a:xfrm>
                <a:off x="761359" y="2704907"/>
                <a:ext cx="835271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ja-JP" altLang="en-US" sz="6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建設業で活躍する女性の愛称・ロゴマークです</a:t>
                </a:r>
                <a:endParaRPr kumimoji="1" lang="ja-JP" altLang="en-US" sz="6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pic>
            <p:nvPicPr>
              <p:cNvPr id="63" name="図 62"/>
              <p:cNvPicPr>
                <a:picLocks noChangeAspect="1"/>
              </p:cNvPicPr>
              <p:nvPr/>
            </p:nvPicPr>
            <p:blipFill rotWithShape="1"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 rot="1373636">
                <a:off x="1680014" y="4483029"/>
                <a:ext cx="678983" cy="671874"/>
              </a:xfrm>
              <a:prstGeom prst="rect">
                <a:avLst/>
              </a:prstGeom>
            </p:spPr>
          </p:pic>
          <p:pic>
            <p:nvPicPr>
              <p:cNvPr id="65" name="図 64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473453" y="3403833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66" name="図 65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033123" y="2761299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67" name="図 66"/>
              <p:cNvPicPr>
                <a:picLocks noChangeAspect="1"/>
              </p:cNvPicPr>
              <p:nvPr/>
            </p:nvPicPr>
            <p:blipFill rotWithShape="1">
              <a:blip r:embed="rId29" cstate="print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760960" y="3168282"/>
                <a:ext cx="558112" cy="554278"/>
              </a:xfrm>
              <a:prstGeom prst="rect">
                <a:avLst/>
              </a:prstGeom>
            </p:spPr>
          </p:pic>
          <p:pic>
            <p:nvPicPr>
              <p:cNvPr id="68" name="図 67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3375352" y="2598400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69" name="図 68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387188" y="3807646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0" name="図 69"/>
              <p:cNvPicPr>
                <a:picLocks noChangeAspect="1"/>
              </p:cNvPicPr>
              <p:nvPr/>
            </p:nvPicPr>
            <p:blipFill rotWithShape="1">
              <a:blip r:embed="rId31" cstate="print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785450" y="3807646"/>
                <a:ext cx="533622" cy="529956"/>
              </a:xfrm>
              <a:prstGeom prst="rect">
                <a:avLst/>
              </a:prstGeom>
            </p:spPr>
          </p:pic>
          <p:pic>
            <p:nvPicPr>
              <p:cNvPr id="71" name="図 70"/>
              <p:cNvPicPr>
                <a:picLocks noChangeAspect="1"/>
              </p:cNvPicPr>
              <p:nvPr/>
            </p:nvPicPr>
            <p:blipFill rotWithShape="1"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3724662" y="3358505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2" name="図 71"/>
              <p:cNvPicPr>
                <a:picLocks noChangeAspect="1"/>
              </p:cNvPicPr>
              <p:nvPr/>
            </p:nvPicPr>
            <p:blipFill rotWithShape="1"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424363" y="4143583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3" name="図 72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019506" y="3739770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5" name="図 74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080805" y="4479520"/>
                <a:ext cx="676522" cy="671973"/>
              </a:xfrm>
              <a:prstGeom prst="rect">
                <a:avLst/>
              </a:prstGeom>
            </p:spPr>
          </p:pic>
          <p:pic>
            <p:nvPicPr>
              <p:cNvPr id="76" name="図 75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019506" y="3266948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7" name="図 76"/>
              <p:cNvPicPr>
                <a:picLocks noChangeAspect="1"/>
              </p:cNvPicPr>
              <p:nvPr/>
            </p:nvPicPr>
            <p:blipFill rotWithShape="1"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094377" y="2267862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8" name="図 77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3020417" y="3515268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79" name="図 78"/>
              <p:cNvPicPr>
                <a:picLocks noChangeAspect="1"/>
              </p:cNvPicPr>
              <p:nvPr/>
            </p:nvPicPr>
            <p:blipFill rotWithShape="1"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076371" y="2243066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0" name="図 79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3838990" y="3862553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1" name="図 80"/>
              <p:cNvPicPr>
                <a:picLocks noChangeAspect="1"/>
              </p:cNvPicPr>
              <p:nvPr/>
            </p:nvPicPr>
            <p:blipFill rotWithShape="1"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515512" y="4542360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3" name="図 82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414632" y="3845807"/>
                <a:ext cx="486437" cy="483095"/>
              </a:xfrm>
              <a:prstGeom prst="rect">
                <a:avLst/>
              </a:prstGeom>
            </p:spPr>
          </p:pic>
          <p:pic>
            <p:nvPicPr>
              <p:cNvPr id="84" name="図 83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785450" y="2704907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5" name="図 84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834097" y="2316647"/>
                <a:ext cx="578790" cy="574813"/>
              </a:xfrm>
              <a:prstGeom prst="rect">
                <a:avLst/>
              </a:prstGeom>
            </p:spPr>
          </p:pic>
          <p:pic>
            <p:nvPicPr>
              <p:cNvPr id="86" name="図 85"/>
              <p:cNvPicPr>
                <a:picLocks noChangeAspect="1"/>
              </p:cNvPicPr>
              <p:nvPr/>
            </p:nvPicPr>
            <p:blipFill rotWithShape="1"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811714" y="3019022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8" name="図 87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047627" y="3544035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89" name="図 88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246232" y="3938822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90" name="図 89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196080" y="4557865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91" name="図 90"/>
              <p:cNvPicPr>
                <a:picLocks noChangeAspect="1"/>
              </p:cNvPicPr>
              <p:nvPr/>
            </p:nvPicPr>
            <p:blipFill rotWithShape="1">
              <a:blip r:embed="rId37" cstate="print">
                <a:extLst>
                  <a:ext uri="{BEBA8EAE-BF5A-486C-A8C5-ECC9F3942E4B}">
                    <a14:imgProps xmlns:a14="http://schemas.microsoft.com/office/drawing/2010/main">
                      <a14:imgLayer r:embed="rId38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3768679" y="4377420"/>
                <a:ext cx="583956" cy="579944"/>
              </a:xfrm>
              <a:prstGeom prst="rect">
                <a:avLst/>
              </a:prstGeom>
            </p:spPr>
          </p:pic>
          <p:pic>
            <p:nvPicPr>
              <p:cNvPr id="92" name="図 91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229708" y="3239430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95" name="図 94"/>
              <p:cNvPicPr>
                <a:picLocks noChangeAspect="1"/>
              </p:cNvPicPr>
              <p:nvPr/>
            </p:nvPicPr>
            <p:blipFill rotWithShape="1">
              <a:blip r:embed="rId39" cstate="print">
                <a:extLst>
                  <a:ext uri="{BEBA8EAE-BF5A-486C-A8C5-ECC9F3942E4B}">
                    <a14:imgProps xmlns:a14="http://schemas.microsoft.com/office/drawing/2010/main">
                      <a14:imgLayer r:embed="rId40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585165" y="4329896"/>
                <a:ext cx="631809" cy="627468"/>
              </a:xfrm>
              <a:prstGeom prst="rect">
                <a:avLst/>
              </a:prstGeom>
            </p:spPr>
          </p:pic>
          <p:pic>
            <p:nvPicPr>
              <p:cNvPr id="96" name="図 95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4936595" y="4388580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97" name="図 96"/>
              <p:cNvPicPr>
                <a:picLocks noChangeAspect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98756">
                <a:off x="1379189" y="2791337"/>
                <a:ext cx="934906" cy="1246539"/>
              </a:xfrm>
              <a:prstGeom prst="rect">
                <a:avLst/>
              </a:prstGeom>
            </p:spPr>
          </p:pic>
          <p:pic>
            <p:nvPicPr>
              <p:cNvPr id="98" name="図 97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834069" y="4534427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57" name="図 56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750241" y="4086200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64" name="図 63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 rot="1373636">
                <a:off x="2419065" y="2577955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58" name="図 57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3418776" y="3750666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00" name="図 99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999591" y="2576901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28" name="図 127"/>
              <p:cNvPicPr>
                <a:picLocks noChangeAspect="1"/>
              </p:cNvPicPr>
              <p:nvPr/>
            </p:nvPicPr>
            <p:blipFill rotWithShape="1">
              <a:blip r:embed="rId42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3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269704" y="4818966"/>
                <a:ext cx="372248" cy="369690"/>
              </a:xfrm>
              <a:prstGeom prst="rect">
                <a:avLst/>
              </a:prstGeom>
            </p:spPr>
          </p:pic>
          <p:pic>
            <p:nvPicPr>
              <p:cNvPr id="129" name="図 128"/>
              <p:cNvPicPr>
                <a:picLocks noChangeAspect="1"/>
              </p:cNvPicPr>
              <p:nvPr/>
            </p:nvPicPr>
            <p:blipFill rotWithShape="1">
              <a:blip r:embed="rId44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5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412855" y="5052722"/>
                <a:ext cx="255594" cy="253838"/>
              </a:xfrm>
              <a:prstGeom prst="rect">
                <a:avLst/>
              </a:prstGeom>
            </p:spPr>
          </p:pic>
          <p:pic>
            <p:nvPicPr>
              <p:cNvPr id="130" name="図 129"/>
              <p:cNvPicPr>
                <a:picLocks noChangeAspect="1"/>
              </p:cNvPicPr>
              <p:nvPr/>
            </p:nvPicPr>
            <p:blipFill rotWithShape="1">
              <a:blip r:embed="rId46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7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070996" y="5933083"/>
                <a:ext cx="354255" cy="351821"/>
              </a:xfrm>
              <a:prstGeom prst="rect">
                <a:avLst/>
              </a:prstGeom>
            </p:spPr>
          </p:pic>
          <p:pic>
            <p:nvPicPr>
              <p:cNvPr id="131" name="図 130"/>
              <p:cNvPicPr>
                <a:picLocks noChangeAspect="1"/>
              </p:cNvPicPr>
              <p:nvPr/>
            </p:nvPicPr>
            <p:blipFill rotWithShape="1">
              <a:blip r:embed="rId48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9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681456" y="3773828"/>
                <a:ext cx="314939" cy="312775"/>
              </a:xfrm>
              <a:prstGeom prst="rect">
                <a:avLst/>
              </a:prstGeom>
            </p:spPr>
          </p:pic>
          <p:pic>
            <p:nvPicPr>
              <p:cNvPr id="132" name="図 131"/>
              <p:cNvPicPr>
                <a:picLocks noChangeAspect="1"/>
              </p:cNvPicPr>
              <p:nvPr/>
            </p:nvPicPr>
            <p:blipFill rotWithShape="1">
              <a:blip r:embed="rId50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1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644023" y="3102503"/>
                <a:ext cx="303415" cy="301330"/>
              </a:xfrm>
              <a:prstGeom prst="rect">
                <a:avLst/>
              </a:prstGeom>
            </p:spPr>
          </p:pic>
          <p:pic>
            <p:nvPicPr>
              <p:cNvPr id="135" name="図 134"/>
              <p:cNvPicPr>
                <a:picLocks noChangeAspect="1"/>
              </p:cNvPicPr>
              <p:nvPr/>
            </p:nvPicPr>
            <p:blipFill rotWithShape="1">
              <a:blip r:embed="rId52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3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1770652" y="2547493"/>
                <a:ext cx="248853" cy="247143"/>
              </a:xfrm>
              <a:prstGeom prst="rect">
                <a:avLst/>
              </a:prstGeom>
            </p:spPr>
          </p:pic>
          <p:pic>
            <p:nvPicPr>
              <p:cNvPr id="137" name="図 136"/>
              <p:cNvPicPr>
                <a:picLocks noChangeAspect="1"/>
              </p:cNvPicPr>
              <p:nvPr/>
            </p:nvPicPr>
            <p:blipFill rotWithShape="1">
              <a:blip r:embed="rId54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5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6169644" y="5744681"/>
                <a:ext cx="265535" cy="263710"/>
              </a:xfrm>
              <a:prstGeom prst="rect">
                <a:avLst/>
              </a:prstGeom>
            </p:spPr>
          </p:pic>
          <p:pic>
            <p:nvPicPr>
              <p:cNvPr id="187" name="図 186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817368" y="3977050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88" name="図 187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3397438" y="3050686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89" name="図 188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2140846" y="2804982"/>
                <a:ext cx="676522" cy="671874"/>
              </a:xfrm>
              <a:prstGeom prst="rect">
                <a:avLst/>
              </a:prstGeom>
            </p:spPr>
          </p:pic>
          <p:pic>
            <p:nvPicPr>
              <p:cNvPr id="190" name="図 189"/>
              <p:cNvPicPr>
                <a:picLocks noChangeAspect="1"/>
              </p:cNvPicPr>
              <p:nvPr/>
            </p:nvPicPr>
            <p:blipFill rotWithShape="1">
              <a:blip r:embed="rId2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2250" b="80750" l="2000" r="98667">
                            <a14:foregroundMark x1="31000" y1="40500" x2="31000" y2="40500"/>
                            <a14:foregroundMark x1="51667" y1="33750" x2="51667" y2="33750"/>
                            <a14:foregroundMark x1="72667" y1="46000" x2="72667" y2="46000"/>
                            <a14:foregroundMark x1="38333" y1="61000" x2="38333" y2="61000"/>
                            <a14:foregroundMark x1="54333" y1="56750" x2="54333" y2="56750"/>
                            <a14:foregroundMark x1="57055" y1="63594" x2="57055" y2="63594"/>
                          </a14:backgroundRemoval>
                        </a14:imgEffect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5" b="13750"/>
              <a:stretch/>
            </p:blipFill>
            <p:spPr>
              <a:xfrm>
                <a:off x="5052262" y="3958191"/>
                <a:ext cx="676522" cy="671874"/>
              </a:xfrm>
              <a:prstGeom prst="rect">
                <a:avLst/>
              </a:prstGeom>
            </p:spPr>
          </p:pic>
        </p:grpSp>
      </p:grpSp>
      <p:sp>
        <p:nvSpPr>
          <p:cNvPr id="136" name="テキスト ボックス 135"/>
          <p:cNvSpPr txBox="1"/>
          <p:nvPr/>
        </p:nvSpPr>
        <p:spPr>
          <a:xfrm>
            <a:off x="731883" y="5348306"/>
            <a:ext cx="570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n w="3175" cmpd="sng">
                  <a:solidFill>
                    <a:srgbClr val="F20000"/>
                  </a:solidFill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輝くあなたを待っています</a:t>
            </a:r>
            <a:endParaRPr kumimoji="1" lang="ja-JP" altLang="en-US" sz="3600" dirty="0">
              <a:ln w="3175" cmpd="sng">
                <a:solidFill>
                  <a:srgbClr val="F20000"/>
                </a:solidFill>
                <a:prstDash val="solid"/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774620" y="5978689"/>
            <a:ext cx="387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建設業で働く女性を応援しています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144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256</Words>
  <Application>Microsoft Office PowerPoint</Application>
  <PresentationFormat>画面に合わせる (4:3)</PresentationFormat>
  <Paragraphs>42</Paragraphs>
  <Slides>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この業界、 私はけっこう合っている</dc:title>
  <dc:creator>*</dc:creator>
  <cp:lastModifiedBy>社団法人　日本建設業団体連合会</cp:lastModifiedBy>
  <cp:revision>99</cp:revision>
  <cp:lastPrinted>2015-10-20T08:00:35Z</cp:lastPrinted>
  <dcterms:created xsi:type="dcterms:W3CDTF">2015-09-04T02:35:09Z</dcterms:created>
  <dcterms:modified xsi:type="dcterms:W3CDTF">2016-02-09T05:55:03Z</dcterms:modified>
</cp:coreProperties>
</file>