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sldIdLst>
    <p:sldId id="258" r:id="rId2"/>
    <p:sldId id="318" r:id="rId3"/>
  </p:sldIdLst>
  <p:sldSz cx="9144000" cy="6858000" type="screen4x3"/>
  <p:notesSz cx="6735763" cy="98663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ED7"/>
    <a:srgbClr val="03A63C"/>
    <a:srgbClr val="E1EFD8"/>
    <a:srgbClr val="FFFF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99" autoAdjust="0"/>
    <p:restoredTop sz="71059" autoAdjust="0"/>
  </p:normalViewPr>
  <p:slideViewPr>
    <p:cSldViewPr>
      <p:cViewPr varScale="1">
        <p:scale>
          <a:sx n="74" d="100"/>
          <a:sy n="74" d="100"/>
        </p:scale>
        <p:origin x="2226" y="60"/>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notesViewPr>
    <p:cSldViewPr>
      <p:cViewPr varScale="1">
        <p:scale>
          <a:sx n="88" d="100"/>
          <a:sy n="88" d="100"/>
        </p:scale>
        <p:origin x="385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a:extLst>
              <a:ext uri="{FF2B5EF4-FFF2-40B4-BE49-F238E27FC236}">
                <a16:creationId xmlns:a16="http://schemas.microsoft.com/office/drawing/2014/main" id="{CEB93405-678F-1C06-FD1B-3A44D9068525}"/>
              </a:ext>
            </a:extLst>
          </p:cNvPr>
          <p:cNvSpPr>
            <a:spLocks noGrp="1"/>
          </p:cNvSpPr>
          <p:nvPr>
            <p:ph type="hdr" sz="quarter"/>
          </p:nvPr>
        </p:nvSpPr>
        <p:spPr>
          <a:xfrm>
            <a:off x="0" y="0"/>
            <a:ext cx="2919413" cy="493713"/>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3" name="日付プレースホルダ 2">
            <a:extLst>
              <a:ext uri="{FF2B5EF4-FFF2-40B4-BE49-F238E27FC236}">
                <a16:creationId xmlns:a16="http://schemas.microsoft.com/office/drawing/2014/main" id="{5FB73D9A-7C12-ADF6-5DE6-E679BFC1CDC1}"/>
              </a:ext>
            </a:extLst>
          </p:cNvPr>
          <p:cNvSpPr>
            <a:spLocks noGrp="1"/>
          </p:cNvSpPr>
          <p:nvPr>
            <p:ph type="dt" idx="1"/>
          </p:nvPr>
        </p:nvSpPr>
        <p:spPr>
          <a:xfrm>
            <a:off x="3814763" y="0"/>
            <a:ext cx="2919412" cy="493713"/>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8DEE78DF-623C-4B1D-8380-6DED6B60B9F5}" type="datetimeFigureOut">
              <a:rPr lang="ja-JP" altLang="en-US"/>
              <a:pPr>
                <a:defRPr/>
              </a:pPr>
              <a:t>2023/8/8</a:t>
            </a:fld>
            <a:endParaRPr lang="ja-JP" altLang="en-US"/>
          </a:p>
        </p:txBody>
      </p:sp>
      <p:sp>
        <p:nvSpPr>
          <p:cNvPr id="4" name="スライド イメージ プレースホルダ 3">
            <a:extLst>
              <a:ext uri="{FF2B5EF4-FFF2-40B4-BE49-F238E27FC236}">
                <a16:creationId xmlns:a16="http://schemas.microsoft.com/office/drawing/2014/main" id="{6B5604F4-45F9-F9FC-FD6A-665D7F652D9C}"/>
              </a:ext>
            </a:extLst>
          </p:cNvPr>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a:extLst>
              <a:ext uri="{FF2B5EF4-FFF2-40B4-BE49-F238E27FC236}">
                <a16:creationId xmlns:a16="http://schemas.microsoft.com/office/drawing/2014/main" id="{6E9CEEC6-E132-BDF1-1BA7-44BAB479D10B}"/>
              </a:ext>
            </a:extLst>
          </p:cNvPr>
          <p:cNvSpPr>
            <a:spLocks noGrp="1"/>
          </p:cNvSpPr>
          <p:nvPr>
            <p:ph type="body" sz="quarter" idx="3"/>
          </p:nvPr>
        </p:nvSpPr>
        <p:spPr>
          <a:xfrm>
            <a:off x="673100" y="4686300"/>
            <a:ext cx="5389563" cy="4440238"/>
          </a:xfrm>
          <a:prstGeom prst="rect">
            <a:avLst/>
          </a:prstGeom>
        </p:spPr>
        <p:txBody>
          <a:bodyPr vert="horz" lIns="91440" tIns="45720" rIns="91440" bIns="4572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a:extLst>
              <a:ext uri="{FF2B5EF4-FFF2-40B4-BE49-F238E27FC236}">
                <a16:creationId xmlns:a16="http://schemas.microsoft.com/office/drawing/2014/main" id="{64F94DE9-F4D9-81EC-6BAD-2035DCAA8159}"/>
              </a:ext>
            </a:extLst>
          </p:cNvPr>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7" name="スライド番号プレースホルダ 6">
            <a:extLst>
              <a:ext uri="{FF2B5EF4-FFF2-40B4-BE49-F238E27FC236}">
                <a16:creationId xmlns:a16="http://schemas.microsoft.com/office/drawing/2014/main" id="{C1644840-3680-7DC7-3AA7-7E0DB2A02FFC}"/>
              </a:ext>
            </a:extLst>
          </p:cNvPr>
          <p:cNvSpPr>
            <a:spLocks noGrp="1"/>
          </p:cNvSpPr>
          <p:nvPr>
            <p:ph type="sldNum" sz="quarter" idx="5"/>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11DC1402-8173-4FAD-8889-1E55CF206AD9}"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20000"/>
          </a:bodyPr>
          <a:lstStyle/>
          <a:p>
            <a:r>
              <a:rPr kumimoji="1" lang="ja-JP" altLang="en-US" dirty="0">
                <a:solidFill>
                  <a:srgbClr val="FF0000"/>
                </a:solidFill>
              </a:rPr>
              <a:t>チャプター</a:t>
            </a:r>
            <a:r>
              <a:rPr kumimoji="1" lang="en-US" altLang="ja-JP" dirty="0">
                <a:solidFill>
                  <a:srgbClr val="FF0000"/>
                </a:solidFill>
              </a:rPr>
              <a:t>1</a:t>
            </a:r>
            <a:r>
              <a:rPr kumimoji="1" lang="ja-JP" altLang="en-US" dirty="0">
                <a:solidFill>
                  <a:srgbClr val="FF0000"/>
                </a:solidFill>
              </a:rPr>
              <a:t>：</a:t>
            </a:r>
            <a:r>
              <a:rPr kumimoji="1" lang="ja-JP" altLang="en-US" dirty="0"/>
              <a:t>建設業の地球温暖化防止への取組み</a:t>
            </a:r>
            <a:endParaRPr kumimoji="1" lang="en-US" altLang="ja-JP" dirty="0"/>
          </a:p>
          <a:p>
            <a:endParaRPr kumimoji="1" lang="en-US" altLang="ja-JP" dirty="0"/>
          </a:p>
          <a:p>
            <a:r>
              <a:rPr kumimoji="1" lang="ja-JP" altLang="en-US" dirty="0"/>
              <a:t>建設業の地球温暖化への取組みを知る前に、</a:t>
            </a:r>
            <a:endParaRPr kumimoji="1" lang="en-US" altLang="ja-JP" dirty="0"/>
          </a:p>
          <a:p>
            <a:r>
              <a:rPr kumimoji="1" lang="ja-JP" altLang="en-US" dirty="0"/>
              <a:t>まずはどのくらいの</a:t>
            </a:r>
            <a:r>
              <a:rPr kumimoji="1" lang="en-US" altLang="ja-JP" dirty="0"/>
              <a:t>CO</a:t>
            </a:r>
            <a:r>
              <a:rPr kumimoji="1" lang="ja-JP" altLang="en-US" dirty="0"/>
              <a:t>₂を排出しているのかを知る必要があります。</a:t>
            </a:r>
            <a:endParaRPr kumimoji="1" lang="en-US" altLang="ja-JP" dirty="0"/>
          </a:p>
          <a:p>
            <a:endParaRPr kumimoji="1" lang="en-US" altLang="ja-JP" dirty="0"/>
          </a:p>
          <a:p>
            <a:r>
              <a:rPr kumimoji="1" lang="ja-JP" altLang="en-US" dirty="0"/>
              <a:t>①建設業界の</a:t>
            </a:r>
            <a:r>
              <a:rPr kumimoji="1" lang="en-US" altLang="ja-JP" dirty="0"/>
              <a:t>CO</a:t>
            </a:r>
            <a:r>
              <a:rPr kumimoji="1" lang="ja-JP" altLang="en-US" dirty="0"/>
              <a:t>₂排出量</a:t>
            </a:r>
            <a:endParaRPr kumimoji="1" lang="en-US" altLang="ja-JP" dirty="0"/>
          </a:p>
          <a:p>
            <a:endParaRPr kumimoji="1" lang="en-US" altLang="ja-JP" dirty="0"/>
          </a:p>
          <a:p>
            <a:r>
              <a:rPr kumimoji="1" lang="ja-JP" altLang="en-US" dirty="0">
                <a:solidFill>
                  <a:srgbClr val="FF0000"/>
                </a:solidFill>
              </a:rPr>
              <a:t>このグラフは、</a:t>
            </a:r>
            <a:r>
              <a:rPr kumimoji="1" lang="ja-JP" altLang="en-US" dirty="0"/>
              <a:t>建設業界の</a:t>
            </a:r>
            <a:r>
              <a:rPr kumimoji="1" lang="en-US" altLang="ja-JP" dirty="0"/>
              <a:t>CO</a:t>
            </a:r>
            <a:r>
              <a:rPr kumimoji="1" lang="ja-JP" altLang="en-US" dirty="0"/>
              <a:t>₂排出の割合を示したものです。</a:t>
            </a:r>
            <a:endParaRPr kumimoji="1" lang="en-US" altLang="ja-JP" dirty="0"/>
          </a:p>
          <a:p>
            <a:endParaRPr kumimoji="1" lang="en-US" altLang="ja-JP" dirty="0"/>
          </a:p>
          <a:p>
            <a:r>
              <a:rPr kumimoji="1" lang="ja-JP" altLang="en-US" dirty="0"/>
              <a:t>建設業に関係する</a:t>
            </a:r>
            <a:r>
              <a:rPr kumimoji="1" lang="en-US" altLang="ja-JP" dirty="0"/>
              <a:t>CO</a:t>
            </a:r>
            <a:r>
              <a:rPr kumimoji="1" lang="ja-JP" altLang="en-US" dirty="0"/>
              <a:t>₂排出量は、建設資材の製造や輸送、施工の他、</a:t>
            </a:r>
            <a:endParaRPr kumimoji="1" lang="en-US" altLang="ja-JP" dirty="0"/>
          </a:p>
          <a:p>
            <a:r>
              <a:rPr kumimoji="1" lang="ja-JP" altLang="en-US" dirty="0"/>
              <a:t>ビルや住宅使用時のエネルギー消費を含めると日本全体の</a:t>
            </a:r>
            <a:r>
              <a:rPr kumimoji="1" lang="en-US" altLang="ja-JP" dirty="0"/>
              <a:t>42.7</a:t>
            </a:r>
            <a:r>
              <a:rPr kumimoji="1" lang="ja-JP" altLang="en-US" dirty="0"/>
              <a:t>％を占めると推定されています。</a:t>
            </a:r>
            <a:endParaRPr kumimoji="1" lang="en-US" altLang="ja-JP" dirty="0"/>
          </a:p>
          <a:p>
            <a:endParaRPr kumimoji="1" lang="en-US" altLang="ja-JP" dirty="0"/>
          </a:p>
          <a:p>
            <a:r>
              <a:rPr kumimoji="1" lang="ja-JP" altLang="en-US" dirty="0"/>
              <a:t>施工時に限れば、全体の</a:t>
            </a:r>
            <a:r>
              <a:rPr kumimoji="1" lang="en-US" altLang="ja-JP" dirty="0"/>
              <a:t>1.3</a:t>
            </a:r>
            <a:r>
              <a:rPr kumimoji="1" lang="ja-JP" altLang="en-US" dirty="0"/>
              <a:t>％と決して大きくはありませんが、自らが直接削減できるという意味で重要な活動と位置づけています。</a:t>
            </a:r>
            <a:endParaRPr kumimoji="1" lang="en-US" altLang="ja-JP" dirty="0"/>
          </a:p>
          <a:p>
            <a:endParaRPr kumimoji="1" lang="en-US" altLang="ja-JP" dirty="0"/>
          </a:p>
          <a:p>
            <a:r>
              <a:rPr kumimoji="1" lang="ja-JP" altLang="en-US" dirty="0"/>
              <a:t>②建設現場での</a:t>
            </a:r>
            <a:r>
              <a:rPr kumimoji="1" lang="en-US" altLang="ja-JP" dirty="0"/>
              <a:t>CO</a:t>
            </a:r>
            <a:r>
              <a:rPr kumimoji="1" lang="ja-JP" altLang="en-US" dirty="0"/>
              <a:t>₂発生割合</a:t>
            </a:r>
            <a:endParaRPr kumimoji="1" lang="en-US" altLang="ja-JP" dirty="0"/>
          </a:p>
          <a:p>
            <a:endParaRPr kumimoji="1" lang="en-US" altLang="ja-JP" dirty="0"/>
          </a:p>
          <a:p>
            <a:r>
              <a:rPr kumimoji="1" lang="ja-JP" altLang="en-US" dirty="0">
                <a:solidFill>
                  <a:srgbClr val="FF0000"/>
                </a:solidFill>
              </a:rPr>
              <a:t>このグラフは、</a:t>
            </a:r>
            <a:r>
              <a:rPr kumimoji="1" lang="ja-JP" altLang="en-US" dirty="0"/>
              <a:t>建設現場でのエネルギー使用の割合を示したものです。</a:t>
            </a:r>
            <a:endParaRPr kumimoji="1" lang="en-US" altLang="ja-JP" dirty="0"/>
          </a:p>
          <a:p>
            <a:endParaRPr kumimoji="1" lang="en-US" altLang="ja-JP" dirty="0"/>
          </a:p>
          <a:p>
            <a:r>
              <a:rPr kumimoji="1" lang="ja-JP" altLang="en-US" dirty="0"/>
              <a:t>軽油を使用する割合が</a:t>
            </a:r>
            <a:r>
              <a:rPr kumimoji="1" lang="en-US" altLang="ja-JP" dirty="0"/>
              <a:t>70</a:t>
            </a:r>
            <a:r>
              <a:rPr kumimoji="1" lang="ja-JP" altLang="en-US" dirty="0"/>
              <a:t>％と高く、次に電力、重油という順番になっています。</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ＭＳ Ｐゴシック" panose="020B0600070205080204" pitchFamily="50" charset="-128"/>
              </a:rPr>
              <a:t>それぞれのエネルギー別に</a:t>
            </a:r>
            <a:r>
              <a:rPr kumimoji="1" lang="en-US" altLang="ja-JP" dirty="0"/>
              <a:t>CO</a:t>
            </a:r>
            <a:r>
              <a:rPr kumimoji="1" lang="ja-JP" altLang="en-US" dirty="0"/>
              <a:t>₂</a:t>
            </a:r>
            <a:r>
              <a:rPr lang="ja-JP" altLang="en-US" dirty="0">
                <a:latin typeface="ＭＳ Ｐゴシック" panose="020B0600070205080204" pitchFamily="50" charset="-128"/>
              </a:rPr>
              <a:t>排出量の削減を進めることが重要ですが、なかでも最も大きな割合を占める軽油を対象に、</a:t>
            </a:r>
            <a:endParaRPr lang="en-US" altLang="ja-JP" dirty="0">
              <a:latin typeface="ＭＳ Ｐゴシック" panose="020B0600070205080204" pitchFamily="5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ＭＳ Ｐゴシック" panose="020B0600070205080204" pitchFamily="50" charset="-128"/>
              </a:rPr>
              <a:t>高い削減効果が期待できる「省燃費運転」をご紹介していきます。</a:t>
            </a:r>
            <a:endParaRPr kumimoji="1" lang="ja-JP" altLang="en-US"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1DC1402-8173-4FAD-8889-1E55CF206AD9}" type="slidenum">
              <a:rPr lang="ja-JP" altLang="en-US" smtClean="0"/>
              <a:pPr>
                <a:defRPr/>
              </a:pPr>
              <a:t>1</a:t>
            </a:fld>
            <a:endParaRPr lang="ja-JP" altLang="en-US"/>
          </a:p>
        </p:txBody>
      </p:sp>
    </p:spTree>
    <p:extLst>
      <p:ext uri="{BB962C8B-B14F-4D97-AF65-F5344CB8AC3E}">
        <p14:creationId xmlns:p14="http://schemas.microsoft.com/office/powerpoint/2010/main" val="2448209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lnSpcReduction="10000"/>
          </a:bodyPr>
          <a:lstStyle/>
          <a:p>
            <a:r>
              <a:rPr kumimoji="1" lang="ja-JP" altLang="en-US" dirty="0"/>
              <a:t>③建設業界の</a:t>
            </a:r>
            <a:r>
              <a:rPr kumimoji="1" lang="en-US" altLang="ja-JP" dirty="0"/>
              <a:t>CO</a:t>
            </a:r>
            <a:r>
              <a:rPr kumimoji="1" lang="ja-JP" altLang="en-US" dirty="0"/>
              <a:t>₂削減活動</a:t>
            </a:r>
            <a:endParaRPr kumimoji="1" lang="en-US" altLang="ja-JP" dirty="0"/>
          </a:p>
          <a:p>
            <a:endParaRPr kumimoji="1" lang="en-US" altLang="ja-JP" dirty="0"/>
          </a:p>
          <a:p>
            <a:r>
              <a:rPr kumimoji="1" lang="ja-JP" altLang="en-US" dirty="0"/>
              <a:t>建設業界では</a:t>
            </a:r>
            <a:r>
              <a:rPr kumimoji="1" lang="en-US" altLang="ja-JP" dirty="0"/>
              <a:t>CO</a:t>
            </a:r>
            <a:r>
              <a:rPr kumimoji="1" lang="ja-JP" altLang="en-US" dirty="0"/>
              <a:t>₂排出量削減のため、「建設業の環境自主行動計画」を策定しています。</a:t>
            </a:r>
            <a:endParaRPr kumimoji="1" lang="en-US" altLang="ja-JP" dirty="0"/>
          </a:p>
          <a:p>
            <a:r>
              <a:rPr kumimoji="1" lang="ja-JP" altLang="en-US" dirty="0"/>
              <a:t>このなかで、建設施工段階における</a:t>
            </a:r>
            <a:r>
              <a:rPr kumimoji="1" lang="en-US" altLang="ja-JP" dirty="0"/>
              <a:t>CO</a:t>
            </a:r>
            <a:r>
              <a:rPr kumimoji="1" lang="ja-JP" altLang="en-US" dirty="0"/>
              <a:t>₂排出量を</a:t>
            </a:r>
            <a:r>
              <a:rPr kumimoji="1" lang="en-US" altLang="ja-JP" dirty="0"/>
              <a:t>2030</a:t>
            </a:r>
            <a:r>
              <a:rPr kumimoji="1" lang="ja-JP" altLang="en-US" dirty="0"/>
              <a:t>～</a:t>
            </a:r>
            <a:r>
              <a:rPr kumimoji="1" lang="en-US" altLang="ja-JP" dirty="0"/>
              <a:t>2040</a:t>
            </a:r>
            <a:r>
              <a:rPr kumimoji="1" lang="ja-JP" altLang="en-US" dirty="0"/>
              <a:t>年までに</a:t>
            </a:r>
            <a:r>
              <a:rPr kumimoji="1" lang="en-US" altLang="ja-JP" dirty="0"/>
              <a:t>2013</a:t>
            </a:r>
            <a:r>
              <a:rPr kumimoji="1" lang="ja-JP" altLang="en-US" dirty="0"/>
              <a:t>年度比で</a:t>
            </a:r>
            <a:r>
              <a:rPr kumimoji="1" lang="en-US" altLang="ja-JP" dirty="0"/>
              <a:t>40</a:t>
            </a:r>
            <a:r>
              <a:rPr kumimoji="1" lang="ja-JP" altLang="en-US" dirty="0"/>
              <a:t>％削減するという基本目標と、</a:t>
            </a:r>
            <a:endParaRPr kumimoji="1" lang="en-US" altLang="ja-JP" dirty="0"/>
          </a:p>
          <a:p>
            <a:r>
              <a:rPr kumimoji="1" lang="ja-JP" altLang="en-US" dirty="0"/>
              <a:t>これを達成するための６つの具体的な施策を定めています。</a:t>
            </a:r>
          </a:p>
          <a:p>
            <a:r>
              <a:rPr kumimoji="1" lang="ja-JP" altLang="en-US" dirty="0"/>
              <a:t>施策の一つに、「業界内における省燃費運転の普及・展開」があり、日建連ではこの普及・促進のため省燃費運転研修会を開催してきました。</a:t>
            </a:r>
            <a:endParaRPr kumimoji="1" lang="en-US" altLang="ja-JP" dirty="0"/>
          </a:p>
          <a:p>
            <a:r>
              <a:rPr kumimoji="1" lang="ja-JP" altLang="en-US" dirty="0"/>
              <a:t>これまでの省燃費運転研修会により、平均約</a:t>
            </a:r>
            <a:r>
              <a:rPr kumimoji="1" lang="en-US" altLang="ja-JP" dirty="0"/>
              <a:t>20</a:t>
            </a:r>
            <a:r>
              <a:rPr kumimoji="1" lang="ja-JP" altLang="en-US" dirty="0"/>
              <a:t>％</a:t>
            </a:r>
            <a:r>
              <a:rPr kumimoji="1" lang="en-US" altLang="ja-JP" dirty="0"/>
              <a:t>CO</a:t>
            </a:r>
            <a:r>
              <a:rPr kumimoji="1" lang="ja-JP" altLang="en-US" dirty="0"/>
              <a:t>₂排出量が削減されるという非常に大きな効果があることがわかっています。</a:t>
            </a:r>
            <a:endParaRPr kumimoji="1" lang="en-US" altLang="ja-JP" dirty="0"/>
          </a:p>
          <a:p>
            <a:endParaRPr kumimoji="1" lang="en-US" altLang="ja-JP" dirty="0"/>
          </a:p>
          <a:p>
            <a:r>
              <a:rPr kumimoji="1" lang="ja-JP" altLang="en-US" dirty="0"/>
              <a:t>また、交通エコロジーモビリティ財団の調査では、省燃費運転、エコドライブを実施することで</a:t>
            </a:r>
            <a:endParaRPr kumimoji="1" lang="en-US" altLang="ja-JP" dirty="0"/>
          </a:p>
          <a:p>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a:t>
            </a:r>
            <a:r>
              <a:rPr kumimoji="1" lang="en-US" altLang="ja-JP" dirty="0">
                <a:solidFill>
                  <a:srgbClr val="FF0000"/>
                </a:solidFill>
              </a:rPr>
              <a:t>CO</a:t>
            </a:r>
            <a:r>
              <a:rPr kumimoji="1" lang="ja-JP" altLang="en-US" dirty="0">
                <a:solidFill>
                  <a:srgbClr val="FF0000"/>
                </a:solidFill>
              </a:rPr>
              <a:t>₂の削減による</a:t>
            </a:r>
            <a:r>
              <a:rPr kumimoji="1" lang="ja-JP" altLang="en-US" dirty="0"/>
              <a:t>環境保全への貢献</a:t>
            </a:r>
            <a:endParaRPr kumimoji="1" lang="en-US" altLang="ja-JP" dirty="0"/>
          </a:p>
          <a:p>
            <a:r>
              <a:rPr kumimoji="1" lang="ja-JP" altLang="en-US" dirty="0">
                <a:solidFill>
                  <a:srgbClr val="FF0000"/>
                </a:solidFill>
              </a:rPr>
              <a:t>・安全運転の心がけによる、安全性の向上</a:t>
            </a:r>
            <a:endParaRPr kumimoji="1" lang="en-US" altLang="ja-JP" dirty="0">
              <a:solidFill>
                <a:srgbClr val="FF0000"/>
              </a:solidFill>
            </a:endParaRPr>
          </a:p>
          <a:p>
            <a:r>
              <a:rPr kumimoji="1" lang="ja-JP" altLang="en-US" dirty="0"/>
              <a:t>・</a:t>
            </a:r>
            <a:r>
              <a:rPr kumimoji="1" lang="ja-JP" altLang="en-US" dirty="0">
                <a:solidFill>
                  <a:srgbClr val="FF0000"/>
                </a:solidFill>
              </a:rPr>
              <a:t>燃料コストの削減にともなう経済性の向上</a:t>
            </a:r>
            <a:endParaRPr kumimoji="1" lang="en-US" altLang="ja-JP" dirty="0">
              <a:solidFill>
                <a:srgbClr val="FF0000"/>
              </a:solidFill>
            </a:endParaRPr>
          </a:p>
          <a:p>
            <a:endParaRPr kumimoji="1" lang="en-US" altLang="ja-JP" dirty="0">
              <a:solidFill>
                <a:srgbClr val="FF0000"/>
              </a:solidFill>
            </a:endParaRPr>
          </a:p>
          <a:p>
            <a:r>
              <a:rPr kumimoji="1" lang="ja-JP" altLang="en-US" dirty="0"/>
              <a:t>といった効果があることもあわせて報告されています。</a:t>
            </a:r>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11DC1402-8173-4FAD-8889-1E55CF206AD9}" type="slidenum">
              <a:rPr lang="ja-JP" altLang="en-US" smtClean="0"/>
              <a:pPr>
                <a:defRPr/>
              </a:pPr>
              <a:t>2</a:t>
            </a:fld>
            <a:endParaRPr lang="ja-JP" altLang="en-US"/>
          </a:p>
        </p:txBody>
      </p:sp>
    </p:spTree>
    <p:extLst>
      <p:ext uri="{BB962C8B-B14F-4D97-AF65-F5344CB8AC3E}">
        <p14:creationId xmlns:p14="http://schemas.microsoft.com/office/powerpoint/2010/main" val="1447061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a:extLst>
              <a:ext uri="{FF2B5EF4-FFF2-40B4-BE49-F238E27FC236}">
                <a16:creationId xmlns:a16="http://schemas.microsoft.com/office/drawing/2014/main" id="{3BA537A0-DF85-E399-A1BB-DA42BEC976A7}"/>
              </a:ext>
            </a:extLst>
          </p:cNvPr>
          <p:cNvSpPr>
            <a:spLocks noGrp="1"/>
          </p:cNvSpPr>
          <p:nvPr>
            <p:ph type="dt" sz="half" idx="10"/>
          </p:nvPr>
        </p:nvSpPr>
        <p:spPr/>
        <p:txBody>
          <a:bodyPr/>
          <a:lstStyle>
            <a:lvl1pPr>
              <a:defRPr/>
            </a:lvl1pPr>
          </a:lstStyle>
          <a:p>
            <a:pPr>
              <a:defRPr/>
            </a:pPr>
            <a:fld id="{BCA0025C-AA7A-44B0-A266-0100420D7021}" type="datetimeFigureOut">
              <a:rPr lang="ja-JP" altLang="en-US"/>
              <a:pPr>
                <a:defRPr/>
              </a:pPr>
              <a:t>2023/8/8</a:t>
            </a:fld>
            <a:endParaRPr lang="ja-JP" altLang="en-US"/>
          </a:p>
        </p:txBody>
      </p:sp>
      <p:sp>
        <p:nvSpPr>
          <p:cNvPr id="5" name="フッター プレースホルダ 4">
            <a:extLst>
              <a:ext uri="{FF2B5EF4-FFF2-40B4-BE49-F238E27FC236}">
                <a16:creationId xmlns:a16="http://schemas.microsoft.com/office/drawing/2014/main" id="{D903CF92-0047-860D-3B67-4A08A43C5AF4}"/>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D46B55D7-6D81-EE6D-C783-5548E59213EE}"/>
              </a:ext>
            </a:extLst>
          </p:cNvPr>
          <p:cNvSpPr>
            <a:spLocks noGrp="1"/>
          </p:cNvSpPr>
          <p:nvPr>
            <p:ph type="sldNum" sz="quarter" idx="12"/>
          </p:nvPr>
        </p:nvSpPr>
        <p:spPr/>
        <p:txBody>
          <a:bodyPr/>
          <a:lstStyle>
            <a:lvl1pPr>
              <a:defRPr/>
            </a:lvl1pPr>
          </a:lstStyle>
          <a:p>
            <a:pPr>
              <a:defRPr/>
            </a:pPr>
            <a:fld id="{FDBA55E8-C184-4EDE-B364-431069F17DBA}" type="slidenum">
              <a:rPr lang="ja-JP" altLang="en-US"/>
              <a:pPr>
                <a:defRPr/>
              </a:pPr>
              <a:t>‹#›</a:t>
            </a:fld>
            <a:endParaRPr lang="ja-JP" altLang="en-US"/>
          </a:p>
        </p:txBody>
      </p:sp>
    </p:spTree>
    <p:extLst>
      <p:ext uri="{BB962C8B-B14F-4D97-AF65-F5344CB8AC3E}">
        <p14:creationId xmlns:p14="http://schemas.microsoft.com/office/powerpoint/2010/main" val="3005665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1CC2ABE4-2CC1-84BD-8B2F-9F6B5A80F327}"/>
              </a:ext>
            </a:extLst>
          </p:cNvPr>
          <p:cNvSpPr>
            <a:spLocks noGrp="1"/>
          </p:cNvSpPr>
          <p:nvPr>
            <p:ph type="dt" sz="half" idx="10"/>
          </p:nvPr>
        </p:nvSpPr>
        <p:spPr/>
        <p:txBody>
          <a:bodyPr/>
          <a:lstStyle>
            <a:lvl1pPr>
              <a:defRPr/>
            </a:lvl1pPr>
          </a:lstStyle>
          <a:p>
            <a:pPr>
              <a:defRPr/>
            </a:pPr>
            <a:fld id="{D3E0337F-5702-4263-BA9C-F2FD747D60AC}" type="datetimeFigureOut">
              <a:rPr lang="ja-JP" altLang="en-US"/>
              <a:pPr>
                <a:defRPr/>
              </a:pPr>
              <a:t>2023/8/8</a:t>
            </a:fld>
            <a:endParaRPr lang="ja-JP" altLang="en-US"/>
          </a:p>
        </p:txBody>
      </p:sp>
      <p:sp>
        <p:nvSpPr>
          <p:cNvPr id="5" name="フッター プレースホルダ 4">
            <a:extLst>
              <a:ext uri="{FF2B5EF4-FFF2-40B4-BE49-F238E27FC236}">
                <a16:creationId xmlns:a16="http://schemas.microsoft.com/office/drawing/2014/main" id="{F296F9A4-1E9F-A046-E077-770282DB04E2}"/>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021960DB-4140-E4FB-0D20-690385B7860C}"/>
              </a:ext>
            </a:extLst>
          </p:cNvPr>
          <p:cNvSpPr>
            <a:spLocks noGrp="1"/>
          </p:cNvSpPr>
          <p:nvPr>
            <p:ph type="sldNum" sz="quarter" idx="12"/>
          </p:nvPr>
        </p:nvSpPr>
        <p:spPr/>
        <p:txBody>
          <a:bodyPr/>
          <a:lstStyle>
            <a:lvl1pPr>
              <a:defRPr/>
            </a:lvl1pPr>
          </a:lstStyle>
          <a:p>
            <a:pPr>
              <a:defRPr/>
            </a:pPr>
            <a:fld id="{7443103C-60E3-4F63-99FE-EB5D9784DE57}" type="slidenum">
              <a:rPr lang="ja-JP" altLang="en-US"/>
              <a:pPr>
                <a:defRPr/>
              </a:pPr>
              <a:t>‹#›</a:t>
            </a:fld>
            <a:endParaRPr lang="ja-JP" altLang="en-US"/>
          </a:p>
        </p:txBody>
      </p:sp>
    </p:spTree>
    <p:extLst>
      <p:ext uri="{BB962C8B-B14F-4D97-AF65-F5344CB8AC3E}">
        <p14:creationId xmlns:p14="http://schemas.microsoft.com/office/powerpoint/2010/main" val="1354881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170CD71F-D3F6-8484-9D58-A3E18F774339}"/>
              </a:ext>
            </a:extLst>
          </p:cNvPr>
          <p:cNvSpPr>
            <a:spLocks noGrp="1"/>
          </p:cNvSpPr>
          <p:nvPr>
            <p:ph type="dt" sz="half" idx="10"/>
          </p:nvPr>
        </p:nvSpPr>
        <p:spPr/>
        <p:txBody>
          <a:bodyPr/>
          <a:lstStyle>
            <a:lvl1pPr>
              <a:defRPr/>
            </a:lvl1pPr>
          </a:lstStyle>
          <a:p>
            <a:pPr>
              <a:defRPr/>
            </a:pPr>
            <a:fld id="{86AB90EE-09F1-4F27-B0B6-DB608C316141}" type="datetimeFigureOut">
              <a:rPr lang="ja-JP" altLang="en-US"/>
              <a:pPr>
                <a:defRPr/>
              </a:pPr>
              <a:t>2023/8/8</a:t>
            </a:fld>
            <a:endParaRPr lang="ja-JP" altLang="en-US"/>
          </a:p>
        </p:txBody>
      </p:sp>
      <p:sp>
        <p:nvSpPr>
          <p:cNvPr id="5" name="フッター プレースホルダ 4">
            <a:extLst>
              <a:ext uri="{FF2B5EF4-FFF2-40B4-BE49-F238E27FC236}">
                <a16:creationId xmlns:a16="http://schemas.microsoft.com/office/drawing/2014/main" id="{61C34B57-B938-E5B6-D67C-458FAA2FF2BE}"/>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A18F3480-0A2E-E6D7-B7CA-87A757BBED72}"/>
              </a:ext>
            </a:extLst>
          </p:cNvPr>
          <p:cNvSpPr>
            <a:spLocks noGrp="1"/>
          </p:cNvSpPr>
          <p:nvPr>
            <p:ph type="sldNum" sz="quarter" idx="12"/>
          </p:nvPr>
        </p:nvSpPr>
        <p:spPr/>
        <p:txBody>
          <a:bodyPr/>
          <a:lstStyle>
            <a:lvl1pPr>
              <a:defRPr/>
            </a:lvl1pPr>
          </a:lstStyle>
          <a:p>
            <a:pPr>
              <a:defRPr/>
            </a:pPr>
            <a:fld id="{07525907-3B06-4BE8-AE03-CDA1FF3F75D2}" type="slidenum">
              <a:rPr lang="ja-JP" altLang="en-US"/>
              <a:pPr>
                <a:defRPr/>
              </a:pPr>
              <a:t>‹#›</a:t>
            </a:fld>
            <a:endParaRPr lang="ja-JP" altLang="en-US"/>
          </a:p>
        </p:txBody>
      </p:sp>
    </p:spTree>
    <p:extLst>
      <p:ext uri="{BB962C8B-B14F-4D97-AF65-F5344CB8AC3E}">
        <p14:creationId xmlns:p14="http://schemas.microsoft.com/office/powerpoint/2010/main" val="2602373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65C9EED6-6667-D283-DBB9-AB7DB0DABF79}"/>
              </a:ext>
            </a:extLst>
          </p:cNvPr>
          <p:cNvSpPr>
            <a:spLocks noGrp="1"/>
          </p:cNvSpPr>
          <p:nvPr>
            <p:ph type="dt" sz="half" idx="10"/>
          </p:nvPr>
        </p:nvSpPr>
        <p:spPr/>
        <p:txBody>
          <a:bodyPr/>
          <a:lstStyle>
            <a:lvl1pPr>
              <a:defRPr/>
            </a:lvl1pPr>
          </a:lstStyle>
          <a:p>
            <a:pPr>
              <a:defRPr/>
            </a:pPr>
            <a:fld id="{5D19E746-5BC9-446E-B07B-98AEB8DB9A5F}" type="datetimeFigureOut">
              <a:rPr lang="ja-JP" altLang="en-US"/>
              <a:pPr>
                <a:defRPr/>
              </a:pPr>
              <a:t>2023/8/8</a:t>
            </a:fld>
            <a:endParaRPr lang="ja-JP" altLang="en-US"/>
          </a:p>
        </p:txBody>
      </p:sp>
      <p:sp>
        <p:nvSpPr>
          <p:cNvPr id="5" name="フッター プレースホルダ 4">
            <a:extLst>
              <a:ext uri="{FF2B5EF4-FFF2-40B4-BE49-F238E27FC236}">
                <a16:creationId xmlns:a16="http://schemas.microsoft.com/office/drawing/2014/main" id="{2BA88065-8308-A811-DBAC-2893C7659B6D}"/>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899716DA-6EF7-2104-27CB-29AA1CDD8D8D}"/>
              </a:ext>
            </a:extLst>
          </p:cNvPr>
          <p:cNvSpPr>
            <a:spLocks noGrp="1"/>
          </p:cNvSpPr>
          <p:nvPr>
            <p:ph type="sldNum" sz="quarter" idx="12"/>
          </p:nvPr>
        </p:nvSpPr>
        <p:spPr/>
        <p:txBody>
          <a:bodyPr/>
          <a:lstStyle>
            <a:lvl1pPr>
              <a:defRPr/>
            </a:lvl1pPr>
          </a:lstStyle>
          <a:p>
            <a:pPr>
              <a:defRPr/>
            </a:pPr>
            <a:fld id="{63612FFC-C2C6-4829-9FD5-B8C06A35DFEA}" type="slidenum">
              <a:rPr lang="ja-JP" altLang="en-US"/>
              <a:pPr>
                <a:defRPr/>
              </a:pPr>
              <a:t>‹#›</a:t>
            </a:fld>
            <a:endParaRPr lang="ja-JP" altLang="en-US"/>
          </a:p>
        </p:txBody>
      </p:sp>
    </p:spTree>
    <p:extLst>
      <p:ext uri="{BB962C8B-B14F-4D97-AF65-F5344CB8AC3E}">
        <p14:creationId xmlns:p14="http://schemas.microsoft.com/office/powerpoint/2010/main" val="3953458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a:extLst>
              <a:ext uri="{FF2B5EF4-FFF2-40B4-BE49-F238E27FC236}">
                <a16:creationId xmlns:a16="http://schemas.microsoft.com/office/drawing/2014/main" id="{E32CB603-F6FE-4F60-589B-876905EF383F}"/>
              </a:ext>
            </a:extLst>
          </p:cNvPr>
          <p:cNvSpPr>
            <a:spLocks noGrp="1"/>
          </p:cNvSpPr>
          <p:nvPr>
            <p:ph type="dt" sz="half" idx="10"/>
          </p:nvPr>
        </p:nvSpPr>
        <p:spPr/>
        <p:txBody>
          <a:bodyPr/>
          <a:lstStyle>
            <a:lvl1pPr>
              <a:defRPr/>
            </a:lvl1pPr>
          </a:lstStyle>
          <a:p>
            <a:pPr>
              <a:defRPr/>
            </a:pPr>
            <a:fld id="{824C48C3-2DC9-48EB-8583-D114E3E8D113}" type="datetimeFigureOut">
              <a:rPr lang="ja-JP" altLang="en-US"/>
              <a:pPr>
                <a:defRPr/>
              </a:pPr>
              <a:t>2023/8/8</a:t>
            </a:fld>
            <a:endParaRPr lang="ja-JP" altLang="en-US"/>
          </a:p>
        </p:txBody>
      </p:sp>
      <p:sp>
        <p:nvSpPr>
          <p:cNvPr id="5" name="フッター プレースホルダ 4">
            <a:extLst>
              <a:ext uri="{FF2B5EF4-FFF2-40B4-BE49-F238E27FC236}">
                <a16:creationId xmlns:a16="http://schemas.microsoft.com/office/drawing/2014/main" id="{4C4F921C-2B3C-ECD4-3160-6B317863B901}"/>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955D7D19-751A-FBBD-FE26-11738E4BB629}"/>
              </a:ext>
            </a:extLst>
          </p:cNvPr>
          <p:cNvSpPr>
            <a:spLocks noGrp="1"/>
          </p:cNvSpPr>
          <p:nvPr>
            <p:ph type="sldNum" sz="quarter" idx="12"/>
          </p:nvPr>
        </p:nvSpPr>
        <p:spPr/>
        <p:txBody>
          <a:bodyPr/>
          <a:lstStyle>
            <a:lvl1pPr>
              <a:defRPr/>
            </a:lvl1pPr>
          </a:lstStyle>
          <a:p>
            <a:pPr>
              <a:defRPr/>
            </a:pPr>
            <a:fld id="{D1101C3B-CAA2-4424-89C8-EF543EBFC386}" type="slidenum">
              <a:rPr lang="ja-JP" altLang="en-US"/>
              <a:pPr>
                <a:defRPr/>
              </a:pPr>
              <a:t>‹#›</a:t>
            </a:fld>
            <a:endParaRPr lang="ja-JP" altLang="en-US"/>
          </a:p>
        </p:txBody>
      </p:sp>
    </p:spTree>
    <p:extLst>
      <p:ext uri="{BB962C8B-B14F-4D97-AF65-F5344CB8AC3E}">
        <p14:creationId xmlns:p14="http://schemas.microsoft.com/office/powerpoint/2010/main" val="1104774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a:extLst>
              <a:ext uri="{FF2B5EF4-FFF2-40B4-BE49-F238E27FC236}">
                <a16:creationId xmlns:a16="http://schemas.microsoft.com/office/drawing/2014/main" id="{94D2F1D6-515D-8642-A0D3-12A29DF7F7E6}"/>
              </a:ext>
            </a:extLst>
          </p:cNvPr>
          <p:cNvSpPr>
            <a:spLocks noGrp="1"/>
          </p:cNvSpPr>
          <p:nvPr>
            <p:ph type="dt" sz="half" idx="10"/>
          </p:nvPr>
        </p:nvSpPr>
        <p:spPr/>
        <p:txBody>
          <a:bodyPr/>
          <a:lstStyle>
            <a:lvl1pPr>
              <a:defRPr/>
            </a:lvl1pPr>
          </a:lstStyle>
          <a:p>
            <a:pPr>
              <a:defRPr/>
            </a:pPr>
            <a:fld id="{2D986472-DD05-4D74-B7C8-997D11B7E834}" type="datetimeFigureOut">
              <a:rPr lang="ja-JP" altLang="en-US"/>
              <a:pPr>
                <a:defRPr/>
              </a:pPr>
              <a:t>2023/8/8</a:t>
            </a:fld>
            <a:endParaRPr lang="ja-JP" altLang="en-US"/>
          </a:p>
        </p:txBody>
      </p:sp>
      <p:sp>
        <p:nvSpPr>
          <p:cNvPr id="6" name="フッター プレースホルダ 4">
            <a:extLst>
              <a:ext uri="{FF2B5EF4-FFF2-40B4-BE49-F238E27FC236}">
                <a16:creationId xmlns:a16="http://schemas.microsoft.com/office/drawing/2014/main" id="{3DBC25C1-DB00-8F0E-3006-20FF6F996925}"/>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a:extLst>
              <a:ext uri="{FF2B5EF4-FFF2-40B4-BE49-F238E27FC236}">
                <a16:creationId xmlns:a16="http://schemas.microsoft.com/office/drawing/2014/main" id="{FFC584CC-F66D-95E0-13C0-57AEC963F525}"/>
              </a:ext>
            </a:extLst>
          </p:cNvPr>
          <p:cNvSpPr>
            <a:spLocks noGrp="1"/>
          </p:cNvSpPr>
          <p:nvPr>
            <p:ph type="sldNum" sz="quarter" idx="12"/>
          </p:nvPr>
        </p:nvSpPr>
        <p:spPr/>
        <p:txBody>
          <a:bodyPr/>
          <a:lstStyle>
            <a:lvl1pPr>
              <a:defRPr/>
            </a:lvl1pPr>
          </a:lstStyle>
          <a:p>
            <a:pPr>
              <a:defRPr/>
            </a:pPr>
            <a:fld id="{48DFD120-706B-4DD0-A23A-8F3DE3A93486}" type="slidenum">
              <a:rPr lang="ja-JP" altLang="en-US"/>
              <a:pPr>
                <a:defRPr/>
              </a:pPr>
              <a:t>‹#›</a:t>
            </a:fld>
            <a:endParaRPr lang="ja-JP" altLang="en-US"/>
          </a:p>
        </p:txBody>
      </p:sp>
    </p:spTree>
    <p:extLst>
      <p:ext uri="{BB962C8B-B14F-4D97-AF65-F5344CB8AC3E}">
        <p14:creationId xmlns:p14="http://schemas.microsoft.com/office/powerpoint/2010/main" val="1515884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a:extLst>
              <a:ext uri="{FF2B5EF4-FFF2-40B4-BE49-F238E27FC236}">
                <a16:creationId xmlns:a16="http://schemas.microsoft.com/office/drawing/2014/main" id="{2F4DC31D-750A-8EFB-9A7F-A98AE978D41B}"/>
              </a:ext>
            </a:extLst>
          </p:cNvPr>
          <p:cNvSpPr>
            <a:spLocks noGrp="1"/>
          </p:cNvSpPr>
          <p:nvPr>
            <p:ph type="dt" sz="half" idx="10"/>
          </p:nvPr>
        </p:nvSpPr>
        <p:spPr/>
        <p:txBody>
          <a:bodyPr/>
          <a:lstStyle>
            <a:lvl1pPr>
              <a:defRPr/>
            </a:lvl1pPr>
          </a:lstStyle>
          <a:p>
            <a:pPr>
              <a:defRPr/>
            </a:pPr>
            <a:fld id="{739AC49D-85EC-4B0D-9663-3B62F7B836B9}" type="datetimeFigureOut">
              <a:rPr lang="ja-JP" altLang="en-US"/>
              <a:pPr>
                <a:defRPr/>
              </a:pPr>
              <a:t>2023/8/8</a:t>
            </a:fld>
            <a:endParaRPr lang="ja-JP" altLang="en-US"/>
          </a:p>
        </p:txBody>
      </p:sp>
      <p:sp>
        <p:nvSpPr>
          <p:cNvPr id="8" name="フッター プレースホルダ 4">
            <a:extLst>
              <a:ext uri="{FF2B5EF4-FFF2-40B4-BE49-F238E27FC236}">
                <a16:creationId xmlns:a16="http://schemas.microsoft.com/office/drawing/2014/main" id="{15297821-2607-CC58-8E51-D1B8683F308B}"/>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a:extLst>
              <a:ext uri="{FF2B5EF4-FFF2-40B4-BE49-F238E27FC236}">
                <a16:creationId xmlns:a16="http://schemas.microsoft.com/office/drawing/2014/main" id="{1AE9F303-8B9A-5FA7-672A-430DFDFD80D6}"/>
              </a:ext>
            </a:extLst>
          </p:cNvPr>
          <p:cNvSpPr>
            <a:spLocks noGrp="1"/>
          </p:cNvSpPr>
          <p:nvPr>
            <p:ph type="sldNum" sz="quarter" idx="12"/>
          </p:nvPr>
        </p:nvSpPr>
        <p:spPr/>
        <p:txBody>
          <a:bodyPr/>
          <a:lstStyle>
            <a:lvl1pPr>
              <a:defRPr/>
            </a:lvl1pPr>
          </a:lstStyle>
          <a:p>
            <a:pPr>
              <a:defRPr/>
            </a:pPr>
            <a:fld id="{0F32ED6F-0594-4458-968E-4469B6A16590}" type="slidenum">
              <a:rPr lang="ja-JP" altLang="en-US"/>
              <a:pPr>
                <a:defRPr/>
              </a:pPr>
              <a:t>‹#›</a:t>
            </a:fld>
            <a:endParaRPr lang="ja-JP" altLang="en-US"/>
          </a:p>
        </p:txBody>
      </p:sp>
    </p:spTree>
    <p:extLst>
      <p:ext uri="{BB962C8B-B14F-4D97-AF65-F5344CB8AC3E}">
        <p14:creationId xmlns:p14="http://schemas.microsoft.com/office/powerpoint/2010/main" val="4149398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a:extLst>
              <a:ext uri="{FF2B5EF4-FFF2-40B4-BE49-F238E27FC236}">
                <a16:creationId xmlns:a16="http://schemas.microsoft.com/office/drawing/2014/main" id="{9996F667-2374-82F0-E57A-D43A7F78223B}"/>
              </a:ext>
            </a:extLst>
          </p:cNvPr>
          <p:cNvSpPr>
            <a:spLocks noGrp="1"/>
          </p:cNvSpPr>
          <p:nvPr>
            <p:ph type="dt" sz="half" idx="10"/>
          </p:nvPr>
        </p:nvSpPr>
        <p:spPr/>
        <p:txBody>
          <a:bodyPr/>
          <a:lstStyle>
            <a:lvl1pPr>
              <a:defRPr/>
            </a:lvl1pPr>
          </a:lstStyle>
          <a:p>
            <a:pPr>
              <a:defRPr/>
            </a:pPr>
            <a:fld id="{2D53ECDC-CDD9-4319-AB87-4994D901555F}" type="datetimeFigureOut">
              <a:rPr lang="ja-JP" altLang="en-US"/>
              <a:pPr>
                <a:defRPr/>
              </a:pPr>
              <a:t>2023/8/8</a:t>
            </a:fld>
            <a:endParaRPr lang="ja-JP" altLang="en-US"/>
          </a:p>
        </p:txBody>
      </p:sp>
      <p:sp>
        <p:nvSpPr>
          <p:cNvPr id="4" name="フッター プレースホルダ 4">
            <a:extLst>
              <a:ext uri="{FF2B5EF4-FFF2-40B4-BE49-F238E27FC236}">
                <a16:creationId xmlns:a16="http://schemas.microsoft.com/office/drawing/2014/main" id="{B371C2BB-085C-E456-B4D2-AA9E5EB16A5F}"/>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a:extLst>
              <a:ext uri="{FF2B5EF4-FFF2-40B4-BE49-F238E27FC236}">
                <a16:creationId xmlns:a16="http://schemas.microsoft.com/office/drawing/2014/main" id="{DA9F1502-9AAB-ECAF-38FA-7839F868A3C2}"/>
              </a:ext>
            </a:extLst>
          </p:cNvPr>
          <p:cNvSpPr>
            <a:spLocks noGrp="1"/>
          </p:cNvSpPr>
          <p:nvPr>
            <p:ph type="sldNum" sz="quarter" idx="12"/>
          </p:nvPr>
        </p:nvSpPr>
        <p:spPr/>
        <p:txBody>
          <a:bodyPr/>
          <a:lstStyle>
            <a:lvl1pPr>
              <a:defRPr/>
            </a:lvl1pPr>
          </a:lstStyle>
          <a:p>
            <a:pPr>
              <a:defRPr/>
            </a:pPr>
            <a:fld id="{841651FA-1DA1-40D1-BDDE-1AD75A609C2A}" type="slidenum">
              <a:rPr lang="ja-JP" altLang="en-US"/>
              <a:pPr>
                <a:defRPr/>
              </a:pPr>
              <a:t>‹#›</a:t>
            </a:fld>
            <a:endParaRPr lang="ja-JP" altLang="en-US"/>
          </a:p>
        </p:txBody>
      </p:sp>
    </p:spTree>
    <p:extLst>
      <p:ext uri="{BB962C8B-B14F-4D97-AF65-F5344CB8AC3E}">
        <p14:creationId xmlns:p14="http://schemas.microsoft.com/office/powerpoint/2010/main" val="2077686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a:extLst>
              <a:ext uri="{FF2B5EF4-FFF2-40B4-BE49-F238E27FC236}">
                <a16:creationId xmlns:a16="http://schemas.microsoft.com/office/drawing/2014/main" id="{195D5853-4852-0F84-3637-A81062F4F29F}"/>
              </a:ext>
            </a:extLst>
          </p:cNvPr>
          <p:cNvSpPr>
            <a:spLocks noGrp="1"/>
          </p:cNvSpPr>
          <p:nvPr>
            <p:ph type="dt" sz="half" idx="10"/>
          </p:nvPr>
        </p:nvSpPr>
        <p:spPr/>
        <p:txBody>
          <a:bodyPr/>
          <a:lstStyle>
            <a:lvl1pPr>
              <a:defRPr/>
            </a:lvl1pPr>
          </a:lstStyle>
          <a:p>
            <a:pPr>
              <a:defRPr/>
            </a:pPr>
            <a:fld id="{F1D6CED7-7701-4D2B-B4EF-44A6BEAF9524}" type="datetimeFigureOut">
              <a:rPr lang="ja-JP" altLang="en-US"/>
              <a:pPr>
                <a:defRPr/>
              </a:pPr>
              <a:t>2023/8/8</a:t>
            </a:fld>
            <a:endParaRPr lang="ja-JP" altLang="en-US"/>
          </a:p>
        </p:txBody>
      </p:sp>
      <p:sp>
        <p:nvSpPr>
          <p:cNvPr id="3" name="フッター プレースホルダ 4">
            <a:extLst>
              <a:ext uri="{FF2B5EF4-FFF2-40B4-BE49-F238E27FC236}">
                <a16:creationId xmlns:a16="http://schemas.microsoft.com/office/drawing/2014/main" id="{D1038F6B-CA49-3B42-CF91-5DB36FABA819}"/>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a:extLst>
              <a:ext uri="{FF2B5EF4-FFF2-40B4-BE49-F238E27FC236}">
                <a16:creationId xmlns:a16="http://schemas.microsoft.com/office/drawing/2014/main" id="{61A9EBF1-2FE1-E4F1-9A2A-87F91C44D053}"/>
              </a:ext>
            </a:extLst>
          </p:cNvPr>
          <p:cNvSpPr>
            <a:spLocks noGrp="1"/>
          </p:cNvSpPr>
          <p:nvPr>
            <p:ph type="sldNum" sz="quarter" idx="12"/>
          </p:nvPr>
        </p:nvSpPr>
        <p:spPr/>
        <p:txBody>
          <a:bodyPr/>
          <a:lstStyle>
            <a:lvl1pPr>
              <a:defRPr/>
            </a:lvl1pPr>
          </a:lstStyle>
          <a:p>
            <a:pPr>
              <a:defRPr/>
            </a:pPr>
            <a:fld id="{FBD9B238-3FC3-4717-83ED-964984192A44}" type="slidenum">
              <a:rPr lang="ja-JP" altLang="en-US"/>
              <a:pPr>
                <a:defRPr/>
              </a:pPr>
              <a:t>‹#›</a:t>
            </a:fld>
            <a:endParaRPr lang="ja-JP" altLang="en-US"/>
          </a:p>
        </p:txBody>
      </p:sp>
    </p:spTree>
    <p:extLst>
      <p:ext uri="{BB962C8B-B14F-4D97-AF65-F5344CB8AC3E}">
        <p14:creationId xmlns:p14="http://schemas.microsoft.com/office/powerpoint/2010/main" val="2555446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C61003D9-727B-A4DF-805D-D4E20CF2FFAB}"/>
              </a:ext>
            </a:extLst>
          </p:cNvPr>
          <p:cNvSpPr>
            <a:spLocks noGrp="1"/>
          </p:cNvSpPr>
          <p:nvPr>
            <p:ph type="dt" sz="half" idx="10"/>
          </p:nvPr>
        </p:nvSpPr>
        <p:spPr/>
        <p:txBody>
          <a:bodyPr/>
          <a:lstStyle>
            <a:lvl1pPr>
              <a:defRPr/>
            </a:lvl1pPr>
          </a:lstStyle>
          <a:p>
            <a:pPr>
              <a:defRPr/>
            </a:pPr>
            <a:fld id="{346914FD-10E9-417E-BF36-FDAA310426DB}" type="datetimeFigureOut">
              <a:rPr lang="ja-JP" altLang="en-US"/>
              <a:pPr>
                <a:defRPr/>
              </a:pPr>
              <a:t>2023/8/8</a:t>
            </a:fld>
            <a:endParaRPr lang="ja-JP" altLang="en-US"/>
          </a:p>
        </p:txBody>
      </p:sp>
      <p:sp>
        <p:nvSpPr>
          <p:cNvPr id="6" name="フッター プレースホルダ 4">
            <a:extLst>
              <a:ext uri="{FF2B5EF4-FFF2-40B4-BE49-F238E27FC236}">
                <a16:creationId xmlns:a16="http://schemas.microsoft.com/office/drawing/2014/main" id="{A57A9522-3692-4A54-5D71-30102B71D01B}"/>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a:extLst>
              <a:ext uri="{FF2B5EF4-FFF2-40B4-BE49-F238E27FC236}">
                <a16:creationId xmlns:a16="http://schemas.microsoft.com/office/drawing/2014/main" id="{5F539FA5-66BE-EA1F-E1D1-42D5C6957934}"/>
              </a:ext>
            </a:extLst>
          </p:cNvPr>
          <p:cNvSpPr>
            <a:spLocks noGrp="1"/>
          </p:cNvSpPr>
          <p:nvPr>
            <p:ph type="sldNum" sz="quarter" idx="12"/>
          </p:nvPr>
        </p:nvSpPr>
        <p:spPr/>
        <p:txBody>
          <a:bodyPr/>
          <a:lstStyle>
            <a:lvl1pPr>
              <a:defRPr/>
            </a:lvl1pPr>
          </a:lstStyle>
          <a:p>
            <a:pPr>
              <a:defRPr/>
            </a:pPr>
            <a:fld id="{EFFE5216-EA71-4D7C-B047-EC1180C3BC3C}" type="slidenum">
              <a:rPr lang="ja-JP" altLang="en-US"/>
              <a:pPr>
                <a:defRPr/>
              </a:pPr>
              <a:t>‹#›</a:t>
            </a:fld>
            <a:endParaRPr lang="ja-JP" altLang="en-US"/>
          </a:p>
        </p:txBody>
      </p:sp>
    </p:spTree>
    <p:extLst>
      <p:ext uri="{BB962C8B-B14F-4D97-AF65-F5344CB8AC3E}">
        <p14:creationId xmlns:p14="http://schemas.microsoft.com/office/powerpoint/2010/main" val="3674494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0525C71F-87D4-4FFB-5D7A-16FE7932D31C}"/>
              </a:ext>
            </a:extLst>
          </p:cNvPr>
          <p:cNvSpPr>
            <a:spLocks noGrp="1"/>
          </p:cNvSpPr>
          <p:nvPr>
            <p:ph type="dt" sz="half" idx="10"/>
          </p:nvPr>
        </p:nvSpPr>
        <p:spPr/>
        <p:txBody>
          <a:bodyPr/>
          <a:lstStyle>
            <a:lvl1pPr>
              <a:defRPr/>
            </a:lvl1pPr>
          </a:lstStyle>
          <a:p>
            <a:pPr>
              <a:defRPr/>
            </a:pPr>
            <a:fld id="{3CBF892C-C924-4B54-B56D-31F55AA94B4B}" type="datetimeFigureOut">
              <a:rPr lang="ja-JP" altLang="en-US"/>
              <a:pPr>
                <a:defRPr/>
              </a:pPr>
              <a:t>2023/8/8</a:t>
            </a:fld>
            <a:endParaRPr lang="ja-JP" altLang="en-US"/>
          </a:p>
        </p:txBody>
      </p:sp>
      <p:sp>
        <p:nvSpPr>
          <p:cNvPr id="6" name="フッター プレースホルダ 4">
            <a:extLst>
              <a:ext uri="{FF2B5EF4-FFF2-40B4-BE49-F238E27FC236}">
                <a16:creationId xmlns:a16="http://schemas.microsoft.com/office/drawing/2014/main" id="{53C40ADB-41D6-1B1B-9C48-200697576BB3}"/>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a:extLst>
              <a:ext uri="{FF2B5EF4-FFF2-40B4-BE49-F238E27FC236}">
                <a16:creationId xmlns:a16="http://schemas.microsoft.com/office/drawing/2014/main" id="{8ED0F9D8-DA73-06F3-8732-748ACA773B4C}"/>
              </a:ext>
            </a:extLst>
          </p:cNvPr>
          <p:cNvSpPr>
            <a:spLocks noGrp="1"/>
          </p:cNvSpPr>
          <p:nvPr>
            <p:ph type="sldNum" sz="quarter" idx="12"/>
          </p:nvPr>
        </p:nvSpPr>
        <p:spPr/>
        <p:txBody>
          <a:bodyPr/>
          <a:lstStyle>
            <a:lvl1pPr>
              <a:defRPr/>
            </a:lvl1pPr>
          </a:lstStyle>
          <a:p>
            <a:pPr>
              <a:defRPr/>
            </a:pPr>
            <a:fld id="{E90561D2-7F06-4670-B03B-E8D5728F208A}" type="slidenum">
              <a:rPr lang="ja-JP" altLang="en-US"/>
              <a:pPr>
                <a:defRPr/>
              </a:pPr>
              <a:t>‹#›</a:t>
            </a:fld>
            <a:endParaRPr lang="ja-JP" altLang="en-US"/>
          </a:p>
        </p:txBody>
      </p:sp>
    </p:spTree>
    <p:extLst>
      <p:ext uri="{BB962C8B-B14F-4D97-AF65-F5344CB8AC3E}">
        <p14:creationId xmlns:p14="http://schemas.microsoft.com/office/powerpoint/2010/main" val="4115395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a:extLst>
              <a:ext uri="{FF2B5EF4-FFF2-40B4-BE49-F238E27FC236}">
                <a16:creationId xmlns:a16="http://schemas.microsoft.com/office/drawing/2014/main" id="{5F9BA0B8-6F87-54D9-445C-48EBCBE8180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a:extLst>
              <a:ext uri="{FF2B5EF4-FFF2-40B4-BE49-F238E27FC236}">
                <a16:creationId xmlns:a16="http://schemas.microsoft.com/office/drawing/2014/main" id="{F37DBF5A-3610-48C5-3AF4-21EF1BA78C1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9E80D61F-92DF-FD47-DA26-CE63BFE34A5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A992AD83-F699-43D0-BFB8-9B277ED4EDAD}" type="datetimeFigureOut">
              <a:rPr lang="ja-JP" altLang="en-US"/>
              <a:pPr>
                <a:defRPr/>
              </a:pPr>
              <a:t>2023/8/8</a:t>
            </a:fld>
            <a:endParaRPr lang="ja-JP" altLang="en-US"/>
          </a:p>
        </p:txBody>
      </p:sp>
      <p:sp>
        <p:nvSpPr>
          <p:cNvPr id="5" name="フッター プレースホルダ 4">
            <a:extLst>
              <a:ext uri="{FF2B5EF4-FFF2-40B4-BE49-F238E27FC236}">
                <a16:creationId xmlns:a16="http://schemas.microsoft.com/office/drawing/2014/main" id="{7D166228-9767-67D2-4FD0-32F2B9EE579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2588CC63-BC95-A104-2A17-90C23176F7D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9A30E30E-D779-42D8-8486-03445B7C325F}"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jpeg"/><Relationship Id="rId5" Type="http://schemas.openxmlformats.org/officeDocument/2006/relationships/image" Target="../media/image5.jpe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56E3E09-63A6-E7A0-CFA1-D8FAE8905B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9913"/>
          <a:stretch/>
        </p:blipFill>
        <p:spPr bwMode="auto">
          <a:xfrm>
            <a:off x="-7937" y="1124744"/>
            <a:ext cx="4579938"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a:extLst>
              <a:ext uri="{FF2B5EF4-FFF2-40B4-BE49-F238E27FC236}">
                <a16:creationId xmlns:a16="http://schemas.microsoft.com/office/drawing/2014/main" id="{ADD405A8-D974-19DA-930D-0F0E95AA4A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8" y="0"/>
            <a:ext cx="9144001"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129FF42F-6BB2-4690-8048-9EE4E6144E2B}"/>
              </a:ext>
            </a:extLst>
          </p:cNvPr>
          <p:cNvPicPr>
            <a:picLocks noChangeAspect="1"/>
          </p:cNvPicPr>
          <p:nvPr/>
        </p:nvPicPr>
        <p:blipFill rotWithShape="1">
          <a:blip r:embed="rId7"/>
          <a:srcRect l="48824"/>
          <a:stretch/>
        </p:blipFill>
        <p:spPr>
          <a:xfrm>
            <a:off x="4460540" y="1084281"/>
            <a:ext cx="4679504" cy="5657087"/>
          </a:xfrm>
          <a:prstGeom prst="rect">
            <a:avLst/>
          </a:prstGeom>
        </p:spPr>
      </p:pic>
      <p:pic>
        <p:nvPicPr>
          <p:cNvPr id="5" name="03-省燃費運転PPT音声">
            <a:hlinkClick r:id="" action="ppaction://media"/>
            <a:extLst>
              <a:ext uri="{FF2B5EF4-FFF2-40B4-BE49-F238E27FC236}">
                <a16:creationId xmlns:a16="http://schemas.microsoft.com/office/drawing/2014/main" id="{8D22EAE4-04A2-0EA5-6533-06CAE2E7F81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36037" y="127781"/>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85000"/>
    </mc:Choice>
    <mc:Fallback xmlns="">
      <p:transition spd="slow" advClick="0" advTm="85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200"/>
                                        <p:tgtEl>
                                          <p:spTgt spid="3"/>
                                        </p:tgtEl>
                                      </p:cBhvr>
                                    </p:animEffect>
                                  </p:childTnLst>
                                </p:cTn>
                              </p:par>
                              <p:par>
                                <p:cTn id="8" presetID="9" presetClass="entr" presetSubtype="0" fill="hold" nodeType="withEffect">
                                  <p:stCondLst>
                                    <p:cond delay="1550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2500"/>
                                        <p:tgtEl>
                                          <p:spTgt spid="4"/>
                                        </p:tgtEl>
                                      </p:cBhvr>
                                    </p:animEffect>
                                  </p:childTnLst>
                                </p:cTn>
                              </p:par>
                              <p:par>
                                <p:cTn id="11" presetID="9" presetClass="entr" presetSubtype="0" fill="hold" nodeType="withEffect">
                                  <p:stCondLst>
                                    <p:cond delay="5240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2000"/>
                                        <p:tgtEl>
                                          <p:spTgt spid="2"/>
                                        </p:tgtEl>
                                      </p:cBhvr>
                                    </p:animEffect>
                                  </p:childTnLst>
                                </p:cTn>
                              </p:par>
                              <p:par>
                                <p:cTn id="14" presetID="1" presetClass="mediacall" presetSubtype="0" fill="hold" nodeType="withEffect">
                                  <p:stCondLst>
                                    <p:cond delay="200"/>
                                  </p:stCondLst>
                                  <p:childTnLst>
                                    <p:cmd type="call" cmd="playFrom(0.0)">
                                      <p:cBhvr>
                                        <p:cTn id="15" dur="84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5102986-7587-B34D-AE05-B31A7BE701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t="1" r="47717" b="53100"/>
          <a:stretch/>
        </p:blipFill>
        <p:spPr bwMode="auto">
          <a:xfrm>
            <a:off x="0" y="1206500"/>
            <a:ext cx="4788024" cy="2654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図 1">
            <a:extLst>
              <a:ext uri="{FF2B5EF4-FFF2-40B4-BE49-F238E27FC236}">
                <a16:creationId xmlns:a16="http://schemas.microsoft.com/office/drawing/2014/main" id="{4FCE5175-095E-D2C0-4621-43B9D94096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8" y="0"/>
            <a:ext cx="9144001"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FECBAA7C-E0CB-405C-BABB-6BF498E0F5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6888" r="48813"/>
          <a:stretch/>
        </p:blipFill>
        <p:spPr bwMode="auto">
          <a:xfrm>
            <a:off x="0" y="3833915"/>
            <a:ext cx="4680520" cy="3001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10">
            <a:extLst>
              <a:ext uri="{FF2B5EF4-FFF2-40B4-BE49-F238E27FC236}">
                <a16:creationId xmlns:a16="http://schemas.microsoft.com/office/drawing/2014/main" id="{F5A184F5-0971-4420-820A-4173D0E0D934}"/>
              </a:ext>
            </a:extLst>
          </p:cNvPr>
          <p:cNvSpPr/>
          <p:nvPr/>
        </p:nvSpPr>
        <p:spPr>
          <a:xfrm>
            <a:off x="4283968" y="5301208"/>
            <a:ext cx="504056" cy="350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70C04588-E9E0-42D2-BF30-DBCE8F5F498A}"/>
              </a:ext>
            </a:extLst>
          </p:cNvPr>
          <p:cNvPicPr>
            <a:picLocks noChangeAspect="1"/>
          </p:cNvPicPr>
          <p:nvPr/>
        </p:nvPicPr>
        <p:blipFill rotWithShape="1">
          <a:blip r:embed="rId7"/>
          <a:srcRect l="52362" b="36468"/>
          <a:stretch/>
        </p:blipFill>
        <p:spPr>
          <a:xfrm>
            <a:off x="4795961" y="1207008"/>
            <a:ext cx="4355975" cy="3590144"/>
          </a:xfrm>
          <a:prstGeom prst="rect">
            <a:avLst/>
          </a:prstGeom>
        </p:spPr>
      </p:pic>
      <p:sp>
        <p:nvSpPr>
          <p:cNvPr id="13" name="矢印: U ターン 12">
            <a:extLst>
              <a:ext uri="{FF2B5EF4-FFF2-40B4-BE49-F238E27FC236}">
                <a16:creationId xmlns:a16="http://schemas.microsoft.com/office/drawing/2014/main" id="{B99054EE-8937-475B-AA96-132935314805}"/>
              </a:ext>
            </a:extLst>
          </p:cNvPr>
          <p:cNvSpPr/>
          <p:nvPr/>
        </p:nvSpPr>
        <p:spPr>
          <a:xfrm flipV="1">
            <a:off x="4283968" y="4911868"/>
            <a:ext cx="2699792" cy="621720"/>
          </a:xfrm>
          <a:custGeom>
            <a:avLst/>
            <a:gdLst>
              <a:gd name="connsiteX0" fmla="*/ 0 w 3744416"/>
              <a:gd name="connsiteY0" fmla="*/ 1069864 h 1069864"/>
              <a:gd name="connsiteX1" fmla="*/ 0 w 3744416"/>
              <a:gd name="connsiteY1" fmla="*/ 468066 h 1069864"/>
              <a:gd name="connsiteX2" fmla="*/ 468066 w 3744416"/>
              <a:gd name="connsiteY2" fmla="*/ 0 h 1069864"/>
              <a:gd name="connsiteX3" fmla="*/ 3118123 w 3744416"/>
              <a:gd name="connsiteY3" fmla="*/ 0 h 1069864"/>
              <a:gd name="connsiteX4" fmla="*/ 3586189 w 3744416"/>
              <a:gd name="connsiteY4" fmla="*/ 468066 h 1069864"/>
              <a:gd name="connsiteX5" fmla="*/ 3586188 w 3744416"/>
              <a:gd name="connsiteY5" fmla="*/ 502269 h 1069864"/>
              <a:gd name="connsiteX6" fmla="*/ 3744416 w 3744416"/>
              <a:gd name="connsiteY6" fmla="*/ 502269 h 1069864"/>
              <a:gd name="connsiteX7" fmla="*/ 3476950 w 3744416"/>
              <a:gd name="connsiteY7" fmla="*/ 802398 h 1069864"/>
              <a:gd name="connsiteX8" fmla="*/ 3209484 w 3744416"/>
              <a:gd name="connsiteY8" fmla="*/ 502269 h 1069864"/>
              <a:gd name="connsiteX9" fmla="*/ 3367712 w 3744416"/>
              <a:gd name="connsiteY9" fmla="*/ 502269 h 1069864"/>
              <a:gd name="connsiteX10" fmla="*/ 3367712 w 3744416"/>
              <a:gd name="connsiteY10" fmla="*/ 468066 h 1069864"/>
              <a:gd name="connsiteX11" fmla="*/ 3118123 w 3744416"/>
              <a:gd name="connsiteY11" fmla="*/ 218477 h 1069864"/>
              <a:gd name="connsiteX12" fmla="*/ 468066 w 3744416"/>
              <a:gd name="connsiteY12" fmla="*/ 218477 h 1069864"/>
              <a:gd name="connsiteX13" fmla="*/ 218477 w 3744416"/>
              <a:gd name="connsiteY13" fmla="*/ 468066 h 1069864"/>
              <a:gd name="connsiteX14" fmla="*/ 218477 w 3744416"/>
              <a:gd name="connsiteY14" fmla="*/ 1069864 h 1069864"/>
              <a:gd name="connsiteX15" fmla="*/ 0 w 3744416"/>
              <a:gd name="connsiteY15" fmla="*/ 1069864 h 1069864"/>
              <a:gd name="connsiteX0" fmla="*/ 0 w 3744416"/>
              <a:gd name="connsiteY0" fmla="*/ 1069864 h 1069864"/>
              <a:gd name="connsiteX1" fmla="*/ 0 w 3744416"/>
              <a:gd name="connsiteY1" fmla="*/ 468066 h 1069864"/>
              <a:gd name="connsiteX2" fmla="*/ 468066 w 3744416"/>
              <a:gd name="connsiteY2" fmla="*/ 0 h 1069864"/>
              <a:gd name="connsiteX3" fmla="*/ 3118123 w 3744416"/>
              <a:gd name="connsiteY3" fmla="*/ 0 h 1069864"/>
              <a:gd name="connsiteX4" fmla="*/ 3586189 w 3744416"/>
              <a:gd name="connsiteY4" fmla="*/ 468066 h 1069864"/>
              <a:gd name="connsiteX5" fmla="*/ 3586188 w 3744416"/>
              <a:gd name="connsiteY5" fmla="*/ 502269 h 1069864"/>
              <a:gd name="connsiteX6" fmla="*/ 3744416 w 3744416"/>
              <a:gd name="connsiteY6" fmla="*/ 502269 h 1069864"/>
              <a:gd name="connsiteX7" fmla="*/ 3476950 w 3744416"/>
              <a:gd name="connsiteY7" fmla="*/ 802398 h 1069864"/>
              <a:gd name="connsiteX8" fmla="*/ 3209484 w 3744416"/>
              <a:gd name="connsiteY8" fmla="*/ 502269 h 1069864"/>
              <a:gd name="connsiteX9" fmla="*/ 3367712 w 3744416"/>
              <a:gd name="connsiteY9" fmla="*/ 502269 h 1069864"/>
              <a:gd name="connsiteX10" fmla="*/ 3367712 w 3744416"/>
              <a:gd name="connsiteY10" fmla="*/ 468066 h 1069864"/>
              <a:gd name="connsiteX11" fmla="*/ 3118123 w 3744416"/>
              <a:gd name="connsiteY11" fmla="*/ 218477 h 1069864"/>
              <a:gd name="connsiteX12" fmla="*/ 468066 w 3744416"/>
              <a:gd name="connsiteY12" fmla="*/ 218477 h 1069864"/>
              <a:gd name="connsiteX13" fmla="*/ 218477 w 3744416"/>
              <a:gd name="connsiteY13" fmla="*/ 468066 h 1069864"/>
              <a:gd name="connsiteX14" fmla="*/ 218477 w 3744416"/>
              <a:gd name="connsiteY14" fmla="*/ 1060339 h 1069864"/>
              <a:gd name="connsiteX15" fmla="*/ 0 w 3744416"/>
              <a:gd name="connsiteY15" fmla="*/ 1069864 h 1069864"/>
              <a:gd name="connsiteX0" fmla="*/ 0 w 3744416"/>
              <a:gd name="connsiteY0" fmla="*/ 1069864 h 1069864"/>
              <a:gd name="connsiteX1" fmla="*/ 0 w 3744416"/>
              <a:gd name="connsiteY1" fmla="*/ 468066 h 1069864"/>
              <a:gd name="connsiteX2" fmla="*/ 468066 w 3744416"/>
              <a:gd name="connsiteY2" fmla="*/ 0 h 1069864"/>
              <a:gd name="connsiteX3" fmla="*/ 3118123 w 3744416"/>
              <a:gd name="connsiteY3" fmla="*/ 0 h 1069864"/>
              <a:gd name="connsiteX4" fmla="*/ 3586189 w 3744416"/>
              <a:gd name="connsiteY4" fmla="*/ 468066 h 1069864"/>
              <a:gd name="connsiteX5" fmla="*/ 3586188 w 3744416"/>
              <a:gd name="connsiteY5" fmla="*/ 502269 h 1069864"/>
              <a:gd name="connsiteX6" fmla="*/ 3744416 w 3744416"/>
              <a:gd name="connsiteY6" fmla="*/ 502269 h 1069864"/>
              <a:gd name="connsiteX7" fmla="*/ 3476950 w 3744416"/>
              <a:gd name="connsiteY7" fmla="*/ 802398 h 1069864"/>
              <a:gd name="connsiteX8" fmla="*/ 3209484 w 3744416"/>
              <a:gd name="connsiteY8" fmla="*/ 502269 h 1069864"/>
              <a:gd name="connsiteX9" fmla="*/ 3367712 w 3744416"/>
              <a:gd name="connsiteY9" fmla="*/ 502269 h 1069864"/>
              <a:gd name="connsiteX10" fmla="*/ 3367712 w 3744416"/>
              <a:gd name="connsiteY10" fmla="*/ 468066 h 1069864"/>
              <a:gd name="connsiteX11" fmla="*/ 3118123 w 3744416"/>
              <a:gd name="connsiteY11" fmla="*/ 218477 h 1069864"/>
              <a:gd name="connsiteX12" fmla="*/ 468066 w 3744416"/>
              <a:gd name="connsiteY12" fmla="*/ 218477 h 1069864"/>
              <a:gd name="connsiteX13" fmla="*/ 218477 w 3744416"/>
              <a:gd name="connsiteY13" fmla="*/ 468066 h 1069864"/>
              <a:gd name="connsiteX14" fmla="*/ 0 w 3744416"/>
              <a:gd name="connsiteY14" fmla="*/ 1069864 h 1069864"/>
              <a:gd name="connsiteX0" fmla="*/ 218477 w 3744416"/>
              <a:gd name="connsiteY0" fmla="*/ 468066 h 802398"/>
              <a:gd name="connsiteX1" fmla="*/ 0 w 3744416"/>
              <a:gd name="connsiteY1" fmla="*/ 468066 h 802398"/>
              <a:gd name="connsiteX2" fmla="*/ 468066 w 3744416"/>
              <a:gd name="connsiteY2" fmla="*/ 0 h 802398"/>
              <a:gd name="connsiteX3" fmla="*/ 3118123 w 3744416"/>
              <a:gd name="connsiteY3" fmla="*/ 0 h 802398"/>
              <a:gd name="connsiteX4" fmla="*/ 3586189 w 3744416"/>
              <a:gd name="connsiteY4" fmla="*/ 468066 h 802398"/>
              <a:gd name="connsiteX5" fmla="*/ 3586188 w 3744416"/>
              <a:gd name="connsiteY5" fmla="*/ 502269 h 802398"/>
              <a:gd name="connsiteX6" fmla="*/ 3744416 w 3744416"/>
              <a:gd name="connsiteY6" fmla="*/ 502269 h 802398"/>
              <a:gd name="connsiteX7" fmla="*/ 3476950 w 3744416"/>
              <a:gd name="connsiteY7" fmla="*/ 802398 h 802398"/>
              <a:gd name="connsiteX8" fmla="*/ 3209484 w 3744416"/>
              <a:gd name="connsiteY8" fmla="*/ 502269 h 802398"/>
              <a:gd name="connsiteX9" fmla="*/ 3367712 w 3744416"/>
              <a:gd name="connsiteY9" fmla="*/ 502269 h 802398"/>
              <a:gd name="connsiteX10" fmla="*/ 3367712 w 3744416"/>
              <a:gd name="connsiteY10" fmla="*/ 468066 h 802398"/>
              <a:gd name="connsiteX11" fmla="*/ 3118123 w 3744416"/>
              <a:gd name="connsiteY11" fmla="*/ 218477 h 802398"/>
              <a:gd name="connsiteX12" fmla="*/ 468066 w 3744416"/>
              <a:gd name="connsiteY12" fmla="*/ 218477 h 802398"/>
              <a:gd name="connsiteX13" fmla="*/ 218477 w 3744416"/>
              <a:gd name="connsiteY13" fmla="*/ 468066 h 802398"/>
              <a:gd name="connsiteX0" fmla="*/ 469483 w 3745833"/>
              <a:gd name="connsiteY0" fmla="*/ 218477 h 802398"/>
              <a:gd name="connsiteX1" fmla="*/ 1417 w 3745833"/>
              <a:gd name="connsiteY1" fmla="*/ 468066 h 802398"/>
              <a:gd name="connsiteX2" fmla="*/ 469483 w 3745833"/>
              <a:gd name="connsiteY2" fmla="*/ 0 h 802398"/>
              <a:gd name="connsiteX3" fmla="*/ 3119540 w 3745833"/>
              <a:gd name="connsiteY3" fmla="*/ 0 h 802398"/>
              <a:gd name="connsiteX4" fmla="*/ 3587606 w 3745833"/>
              <a:gd name="connsiteY4" fmla="*/ 468066 h 802398"/>
              <a:gd name="connsiteX5" fmla="*/ 3587605 w 3745833"/>
              <a:gd name="connsiteY5" fmla="*/ 502269 h 802398"/>
              <a:gd name="connsiteX6" fmla="*/ 3745833 w 3745833"/>
              <a:gd name="connsiteY6" fmla="*/ 502269 h 802398"/>
              <a:gd name="connsiteX7" fmla="*/ 3478367 w 3745833"/>
              <a:gd name="connsiteY7" fmla="*/ 802398 h 802398"/>
              <a:gd name="connsiteX8" fmla="*/ 3210901 w 3745833"/>
              <a:gd name="connsiteY8" fmla="*/ 502269 h 802398"/>
              <a:gd name="connsiteX9" fmla="*/ 3369129 w 3745833"/>
              <a:gd name="connsiteY9" fmla="*/ 502269 h 802398"/>
              <a:gd name="connsiteX10" fmla="*/ 3369129 w 3745833"/>
              <a:gd name="connsiteY10" fmla="*/ 468066 h 802398"/>
              <a:gd name="connsiteX11" fmla="*/ 3119540 w 3745833"/>
              <a:gd name="connsiteY11" fmla="*/ 218477 h 802398"/>
              <a:gd name="connsiteX12" fmla="*/ 469483 w 3745833"/>
              <a:gd name="connsiteY12" fmla="*/ 218477 h 802398"/>
              <a:gd name="connsiteX0" fmla="*/ 331257 w 3607607"/>
              <a:gd name="connsiteY0" fmla="*/ 218477 h 802398"/>
              <a:gd name="connsiteX1" fmla="*/ 331257 w 3607607"/>
              <a:gd name="connsiteY1" fmla="*/ 0 h 802398"/>
              <a:gd name="connsiteX2" fmla="*/ 2981314 w 3607607"/>
              <a:gd name="connsiteY2" fmla="*/ 0 h 802398"/>
              <a:gd name="connsiteX3" fmla="*/ 3449380 w 3607607"/>
              <a:gd name="connsiteY3" fmla="*/ 468066 h 802398"/>
              <a:gd name="connsiteX4" fmla="*/ 3449379 w 3607607"/>
              <a:gd name="connsiteY4" fmla="*/ 502269 h 802398"/>
              <a:gd name="connsiteX5" fmla="*/ 3607607 w 3607607"/>
              <a:gd name="connsiteY5" fmla="*/ 502269 h 802398"/>
              <a:gd name="connsiteX6" fmla="*/ 3340141 w 3607607"/>
              <a:gd name="connsiteY6" fmla="*/ 802398 h 802398"/>
              <a:gd name="connsiteX7" fmla="*/ 3072675 w 3607607"/>
              <a:gd name="connsiteY7" fmla="*/ 502269 h 802398"/>
              <a:gd name="connsiteX8" fmla="*/ 3230903 w 3607607"/>
              <a:gd name="connsiteY8" fmla="*/ 502269 h 802398"/>
              <a:gd name="connsiteX9" fmla="*/ 3230903 w 3607607"/>
              <a:gd name="connsiteY9" fmla="*/ 468066 h 802398"/>
              <a:gd name="connsiteX10" fmla="*/ 2981314 w 3607607"/>
              <a:gd name="connsiteY10" fmla="*/ 218477 h 802398"/>
              <a:gd name="connsiteX11" fmla="*/ 331257 w 3607607"/>
              <a:gd name="connsiteY11" fmla="*/ 218477 h 802398"/>
              <a:gd name="connsiteX0" fmla="*/ 197087 w 3473437"/>
              <a:gd name="connsiteY0" fmla="*/ 218477 h 802398"/>
              <a:gd name="connsiteX1" fmla="*/ 197087 w 3473437"/>
              <a:gd name="connsiteY1" fmla="*/ 0 h 802398"/>
              <a:gd name="connsiteX2" fmla="*/ 2847144 w 3473437"/>
              <a:gd name="connsiteY2" fmla="*/ 0 h 802398"/>
              <a:gd name="connsiteX3" fmla="*/ 3315210 w 3473437"/>
              <a:gd name="connsiteY3" fmla="*/ 468066 h 802398"/>
              <a:gd name="connsiteX4" fmla="*/ 3315209 w 3473437"/>
              <a:gd name="connsiteY4" fmla="*/ 502269 h 802398"/>
              <a:gd name="connsiteX5" fmla="*/ 3473437 w 3473437"/>
              <a:gd name="connsiteY5" fmla="*/ 502269 h 802398"/>
              <a:gd name="connsiteX6" fmla="*/ 3205971 w 3473437"/>
              <a:gd name="connsiteY6" fmla="*/ 802398 h 802398"/>
              <a:gd name="connsiteX7" fmla="*/ 2938505 w 3473437"/>
              <a:gd name="connsiteY7" fmla="*/ 502269 h 802398"/>
              <a:gd name="connsiteX8" fmla="*/ 3096733 w 3473437"/>
              <a:gd name="connsiteY8" fmla="*/ 502269 h 802398"/>
              <a:gd name="connsiteX9" fmla="*/ 3096733 w 3473437"/>
              <a:gd name="connsiteY9" fmla="*/ 468066 h 802398"/>
              <a:gd name="connsiteX10" fmla="*/ 2847144 w 3473437"/>
              <a:gd name="connsiteY10" fmla="*/ 218477 h 802398"/>
              <a:gd name="connsiteX11" fmla="*/ 197087 w 3473437"/>
              <a:gd name="connsiteY11" fmla="*/ 218477 h 802398"/>
              <a:gd name="connsiteX0" fmla="*/ 2645 w 3278995"/>
              <a:gd name="connsiteY0" fmla="*/ 218477 h 802398"/>
              <a:gd name="connsiteX1" fmla="*/ 2645 w 3278995"/>
              <a:gd name="connsiteY1" fmla="*/ 0 h 802398"/>
              <a:gd name="connsiteX2" fmla="*/ 2652702 w 3278995"/>
              <a:gd name="connsiteY2" fmla="*/ 0 h 802398"/>
              <a:gd name="connsiteX3" fmla="*/ 3120768 w 3278995"/>
              <a:gd name="connsiteY3" fmla="*/ 468066 h 802398"/>
              <a:gd name="connsiteX4" fmla="*/ 3120767 w 3278995"/>
              <a:gd name="connsiteY4" fmla="*/ 502269 h 802398"/>
              <a:gd name="connsiteX5" fmla="*/ 3278995 w 3278995"/>
              <a:gd name="connsiteY5" fmla="*/ 502269 h 802398"/>
              <a:gd name="connsiteX6" fmla="*/ 3011529 w 3278995"/>
              <a:gd name="connsiteY6" fmla="*/ 802398 h 802398"/>
              <a:gd name="connsiteX7" fmla="*/ 2744063 w 3278995"/>
              <a:gd name="connsiteY7" fmla="*/ 502269 h 802398"/>
              <a:gd name="connsiteX8" fmla="*/ 2902291 w 3278995"/>
              <a:gd name="connsiteY8" fmla="*/ 502269 h 802398"/>
              <a:gd name="connsiteX9" fmla="*/ 2902291 w 3278995"/>
              <a:gd name="connsiteY9" fmla="*/ 468066 h 802398"/>
              <a:gd name="connsiteX10" fmla="*/ 2652702 w 3278995"/>
              <a:gd name="connsiteY10" fmla="*/ 218477 h 802398"/>
              <a:gd name="connsiteX11" fmla="*/ 2645 w 3278995"/>
              <a:gd name="connsiteY11" fmla="*/ 218477 h 80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78995" h="802398">
                <a:moveTo>
                  <a:pt x="2645" y="218477"/>
                </a:moveTo>
                <a:cubicBezTo>
                  <a:pt x="-881" y="-8436"/>
                  <a:pt x="-881" y="198338"/>
                  <a:pt x="2645" y="0"/>
                </a:cubicBezTo>
                <a:lnTo>
                  <a:pt x="2652702" y="0"/>
                </a:lnTo>
                <a:cubicBezTo>
                  <a:pt x="2911208" y="0"/>
                  <a:pt x="3120768" y="209560"/>
                  <a:pt x="3120768" y="468066"/>
                </a:cubicBezTo>
                <a:cubicBezTo>
                  <a:pt x="3120768" y="479467"/>
                  <a:pt x="3120767" y="490868"/>
                  <a:pt x="3120767" y="502269"/>
                </a:cubicBezTo>
                <a:lnTo>
                  <a:pt x="3278995" y="502269"/>
                </a:lnTo>
                <a:lnTo>
                  <a:pt x="3011529" y="802398"/>
                </a:lnTo>
                <a:lnTo>
                  <a:pt x="2744063" y="502269"/>
                </a:lnTo>
                <a:lnTo>
                  <a:pt x="2902291" y="502269"/>
                </a:lnTo>
                <a:lnTo>
                  <a:pt x="2902291" y="468066"/>
                </a:lnTo>
                <a:cubicBezTo>
                  <a:pt x="2902291" y="330222"/>
                  <a:pt x="2790546" y="218477"/>
                  <a:pt x="2652702" y="218477"/>
                </a:cubicBezTo>
                <a:lnTo>
                  <a:pt x="2645" y="218477"/>
                </a:lnTo>
                <a:close/>
              </a:path>
            </a:pathLst>
          </a:custGeom>
          <a:solidFill>
            <a:srgbClr val="FFFF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 name="04-省燃費運転PPT音声">
            <a:hlinkClick r:id="" action="ppaction://media"/>
            <a:extLst>
              <a:ext uri="{FF2B5EF4-FFF2-40B4-BE49-F238E27FC236}">
                <a16:creationId xmlns:a16="http://schemas.microsoft.com/office/drawing/2014/main" id="{D24F638D-171C-7897-3579-8AC6D81E098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64172" y="113714"/>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76600"/>
    </mc:Choice>
    <mc:Fallback xmlns="">
      <p:transition spd="slow" advClick="0" advTm="76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6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100"/>
                                        <p:tgtEl>
                                          <p:spTgt spid="3"/>
                                        </p:tgtEl>
                                      </p:cBhvr>
                                    </p:animEffect>
                                  </p:childTnLst>
                                </p:cTn>
                              </p:par>
                              <p:par>
                                <p:cTn id="8" presetID="9" presetClass="entr" presetSubtype="0" fill="hold" nodeType="withEffect">
                                  <p:stCondLst>
                                    <p:cond delay="2740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3300"/>
                                        <p:tgtEl>
                                          <p:spTgt spid="5"/>
                                        </p:tgtEl>
                                      </p:cBhvr>
                                    </p:animEffect>
                                  </p:childTnLst>
                                </p:cTn>
                              </p:par>
                              <p:par>
                                <p:cTn id="11" presetID="10" presetClass="entr" presetSubtype="0" fill="hold" grpId="0" nodeType="withEffect">
                                  <p:stCondLst>
                                    <p:cond delay="423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800"/>
                                        <p:tgtEl>
                                          <p:spTgt spid="13"/>
                                        </p:tgtEl>
                                      </p:cBhvr>
                                    </p:animEffect>
                                  </p:childTnLst>
                                </p:cTn>
                              </p:par>
                              <p:par>
                                <p:cTn id="14" presetID="22" presetClass="entr" presetSubtype="1" fill="hold" nodeType="withEffect">
                                  <p:stCondLst>
                                    <p:cond delay="4460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2500"/>
                                        <p:tgtEl>
                                          <p:spTgt spid="14"/>
                                        </p:tgtEl>
                                      </p:cBhvr>
                                    </p:animEffect>
                                  </p:childTnLst>
                                </p:cTn>
                              </p:par>
                              <p:par>
                                <p:cTn id="17" presetID="1" presetClass="mediacall" presetSubtype="0" fill="hold" nodeType="withEffect">
                                  <p:stCondLst>
                                    <p:cond delay="200"/>
                                  </p:stCondLst>
                                  <p:childTnLst>
                                    <p:cmd type="call" cmd="playFrom(0.0)">
                                      <p:cBhvr>
                                        <p:cTn id="18" dur="752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13"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4322</TotalTime>
  <Words>446</Words>
  <Application>Microsoft Office PowerPoint</Application>
  <PresentationFormat>画面に合わせる (4:3)</PresentationFormat>
  <Paragraphs>38</Paragraphs>
  <Slides>2</Slides>
  <Notes>2</Notes>
  <HiddenSlides>0</HiddenSlides>
  <MMClips>2</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vt:i4>
      </vt:variant>
    </vt:vector>
  </HeadingPairs>
  <TitlesOfParts>
    <vt:vector size="6" baseType="lpstr">
      <vt:lpstr>ＭＳ Ｐゴシック</vt:lpstr>
      <vt:lpstr>Arial</vt:lpstr>
      <vt:lpstr>Calibri</vt:lpstr>
      <vt:lpstr>Office テーマ</vt:lpstr>
      <vt:lpstr>PowerPoint プレゼンテーション</vt:lpstr>
      <vt:lpstr>PowerPoint プレゼンテーション</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青木　隆</dc:creator>
  <cp:lastModifiedBy>優人</cp:lastModifiedBy>
  <cp:revision>314</cp:revision>
  <cp:lastPrinted>2023-05-28T23:22:45Z</cp:lastPrinted>
  <dcterms:created xsi:type="dcterms:W3CDTF">2008-08-31T13:10:26Z</dcterms:created>
  <dcterms:modified xsi:type="dcterms:W3CDTF">2023-08-08T09:53:27Z</dcterms:modified>
</cp:coreProperties>
</file>